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70" r:id="rId2"/>
    <p:sldMasterId id="2147484088" r:id="rId3"/>
    <p:sldMasterId id="2147484104" r:id="rId4"/>
  </p:sldMasterIdLst>
  <p:notesMasterIdLst>
    <p:notesMasterId r:id="rId36"/>
  </p:notesMasterIdLst>
  <p:sldIdLst>
    <p:sldId id="256" r:id="rId5"/>
    <p:sldId id="318" r:id="rId6"/>
    <p:sldId id="358" r:id="rId7"/>
    <p:sldId id="359" r:id="rId8"/>
    <p:sldId id="360" r:id="rId9"/>
    <p:sldId id="331" r:id="rId10"/>
    <p:sldId id="390" r:id="rId11"/>
    <p:sldId id="322" r:id="rId12"/>
    <p:sldId id="323" r:id="rId13"/>
    <p:sldId id="369" r:id="rId14"/>
    <p:sldId id="377" r:id="rId15"/>
    <p:sldId id="382" r:id="rId16"/>
    <p:sldId id="366" r:id="rId17"/>
    <p:sldId id="368" r:id="rId18"/>
    <p:sldId id="372" r:id="rId19"/>
    <p:sldId id="373" r:id="rId20"/>
    <p:sldId id="374" r:id="rId21"/>
    <p:sldId id="389" r:id="rId22"/>
    <p:sldId id="393" r:id="rId23"/>
    <p:sldId id="375" r:id="rId24"/>
    <p:sldId id="376" r:id="rId25"/>
    <p:sldId id="392" r:id="rId26"/>
    <p:sldId id="383" r:id="rId27"/>
    <p:sldId id="391" r:id="rId28"/>
    <p:sldId id="379" r:id="rId29"/>
    <p:sldId id="384" r:id="rId30"/>
    <p:sldId id="394" r:id="rId31"/>
    <p:sldId id="380" r:id="rId32"/>
    <p:sldId id="385" r:id="rId33"/>
    <p:sldId id="395" r:id="rId34"/>
    <p:sldId id="38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CC99"/>
    <a:srgbClr val="9900CC"/>
    <a:srgbClr val="006600"/>
    <a:srgbClr val="008000"/>
    <a:srgbClr val="FF6600"/>
    <a:srgbClr val="00AC00"/>
    <a:srgbClr val="FFFFFF"/>
    <a:srgbClr val="FF99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419D84-5D6A-4E1C-8A6E-96647C400C6C}" v="38" dt="2026-05-28T18:21:39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90" d="100"/>
          <a:sy n="90" d="100"/>
        </p:scale>
        <p:origin x="37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ртем Ельмаков" userId="268898ce243777eb" providerId="LiveId" clId="{8EDEE41D-1599-49F7-B800-73F3511F6EA4}"/>
    <pc:docChg chg="undo custSel addSld delSld modSld delMainMaster">
      <pc:chgData name="Артем Ельмаков" userId="268898ce243777eb" providerId="LiveId" clId="{8EDEE41D-1599-49F7-B800-73F3511F6EA4}" dt="2026-06-06T13:01:29.327" v="1772" actId="26606"/>
      <pc:docMkLst>
        <pc:docMk/>
      </pc:docMkLst>
      <pc:sldChg chg="modSp mod">
        <pc:chgData name="Артем Ельмаков" userId="268898ce243777eb" providerId="LiveId" clId="{8EDEE41D-1599-49F7-B800-73F3511F6EA4}" dt="2026-05-26T16:37:50.229" v="37" actId="207"/>
        <pc:sldMkLst>
          <pc:docMk/>
          <pc:sldMk cId="2901635107" sldId="256"/>
        </pc:sldMkLst>
        <pc:spChg chg="mod">
          <ac:chgData name="Артем Ельмаков" userId="268898ce243777eb" providerId="LiveId" clId="{8EDEE41D-1599-49F7-B800-73F3511F6EA4}" dt="2026-05-26T16:37:50.229" v="37" actId="207"/>
          <ac:spMkLst>
            <pc:docMk/>
            <pc:sldMk cId="2901635107" sldId="256"/>
            <ac:spMk id="11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7T16:20:54.361" v="1426" actId="20577"/>
        <pc:sldMkLst>
          <pc:docMk/>
          <pc:sldMk cId="0" sldId="318"/>
        </pc:sldMkLst>
        <pc:spChg chg="mod">
          <ac:chgData name="Артем Ельмаков" userId="268898ce243777eb" providerId="LiveId" clId="{8EDEE41D-1599-49F7-B800-73F3511F6EA4}" dt="2026-05-26T16:26:26.907" v="6" actId="207"/>
          <ac:spMkLst>
            <pc:docMk/>
            <pc:sldMk cId="0" sldId="318"/>
            <ac:spMk id="4" creationId="{00000000-0000-0000-0000-000000000000}"/>
          </ac:spMkLst>
        </pc:spChg>
        <pc:spChg chg="mod">
          <ac:chgData name="Артем Ельмаков" userId="268898ce243777eb" providerId="LiveId" clId="{8EDEE41D-1599-49F7-B800-73F3511F6EA4}" dt="2026-05-27T16:20:54.361" v="1426" actId="20577"/>
          <ac:spMkLst>
            <pc:docMk/>
            <pc:sldMk cId="0" sldId="318"/>
            <ac:spMk id="6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7T16:22:45.029" v="1433" actId="2711"/>
        <pc:sldMkLst>
          <pc:docMk/>
          <pc:sldMk cId="0" sldId="323"/>
        </pc:sldMkLst>
        <pc:spChg chg="mod">
          <ac:chgData name="Артем Ельмаков" userId="268898ce243777eb" providerId="LiveId" clId="{8EDEE41D-1599-49F7-B800-73F3511F6EA4}" dt="2026-05-27T16:22:45.029" v="1433" actId="2711"/>
          <ac:spMkLst>
            <pc:docMk/>
            <pc:sldMk cId="0" sldId="323"/>
            <ac:spMk id="174083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6T17:40:07.773" v="452" actId="14100"/>
        <pc:sldMkLst>
          <pc:docMk/>
          <pc:sldMk cId="714202123" sldId="366"/>
        </pc:sldMkLst>
        <pc:spChg chg="mod">
          <ac:chgData name="Артем Ельмаков" userId="268898ce243777eb" providerId="LiveId" clId="{8EDEE41D-1599-49F7-B800-73F3511F6EA4}" dt="2026-05-26T17:40:07.773" v="452" actId="14100"/>
          <ac:spMkLst>
            <pc:docMk/>
            <pc:sldMk cId="714202123" sldId="366"/>
            <ac:spMk id="2" creationId="{00000000-0000-0000-0000-000000000000}"/>
          </ac:spMkLst>
        </pc:spChg>
        <pc:spChg chg="mod">
          <ac:chgData name="Артем Ельмаков" userId="268898ce243777eb" providerId="LiveId" clId="{8EDEE41D-1599-49F7-B800-73F3511F6EA4}" dt="2026-05-26T17:26:11.782" v="278" actId="207"/>
          <ac:spMkLst>
            <pc:docMk/>
            <pc:sldMk cId="714202123" sldId="366"/>
            <ac:spMk id="6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6T18:06:40.600" v="776" actId="20577"/>
        <pc:sldMkLst>
          <pc:docMk/>
          <pc:sldMk cId="714202123" sldId="368"/>
        </pc:sldMkLst>
        <pc:spChg chg="mod">
          <ac:chgData name="Артем Ельмаков" userId="268898ce243777eb" providerId="LiveId" clId="{8EDEE41D-1599-49F7-B800-73F3511F6EA4}" dt="2026-05-26T18:06:40.600" v="776" actId="20577"/>
          <ac:spMkLst>
            <pc:docMk/>
            <pc:sldMk cId="714202123" sldId="368"/>
            <ac:spMk id="2" creationId="{00000000-0000-0000-0000-000000000000}"/>
          </ac:spMkLst>
        </pc:spChg>
        <pc:spChg chg="mod">
          <ac:chgData name="Артем Ельмаков" userId="268898ce243777eb" providerId="LiveId" clId="{8EDEE41D-1599-49F7-B800-73F3511F6EA4}" dt="2026-05-26T17:36:14.110" v="440" actId="207"/>
          <ac:spMkLst>
            <pc:docMk/>
            <pc:sldMk cId="714202123" sldId="368"/>
            <ac:spMk id="6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6T16:41:06.143" v="61" actId="123"/>
        <pc:sldMkLst>
          <pc:docMk/>
          <pc:sldMk cId="0" sldId="369"/>
        </pc:sldMkLst>
        <pc:spChg chg="mod">
          <ac:chgData name="Артем Ельмаков" userId="268898ce243777eb" providerId="LiveId" clId="{8EDEE41D-1599-49F7-B800-73F3511F6EA4}" dt="2026-05-26T16:40:48.812" v="59" actId="207"/>
          <ac:spMkLst>
            <pc:docMk/>
            <pc:sldMk cId="0" sldId="369"/>
            <ac:spMk id="9" creationId="{00000000-0000-0000-0000-000000000000}"/>
          </ac:spMkLst>
        </pc:spChg>
        <pc:spChg chg="mod">
          <ac:chgData name="Артем Ельмаков" userId="268898ce243777eb" providerId="LiveId" clId="{8EDEE41D-1599-49F7-B800-73F3511F6EA4}" dt="2026-05-26T16:41:06.143" v="61" actId="123"/>
          <ac:spMkLst>
            <pc:docMk/>
            <pc:sldMk cId="0" sldId="369"/>
            <ac:spMk id="174083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6T18:06:49.532" v="777" actId="207"/>
        <pc:sldMkLst>
          <pc:docMk/>
          <pc:sldMk cId="714202123" sldId="372"/>
        </pc:sldMkLst>
        <pc:spChg chg="mod">
          <ac:chgData name="Артем Ельмаков" userId="268898ce243777eb" providerId="LiveId" clId="{8EDEE41D-1599-49F7-B800-73F3511F6EA4}" dt="2026-05-26T17:48:14.030" v="542" actId="20577"/>
          <ac:spMkLst>
            <pc:docMk/>
            <pc:sldMk cId="714202123" sldId="372"/>
            <ac:spMk id="3" creationId="{00000000-0000-0000-0000-000000000000}"/>
          </ac:spMkLst>
        </pc:spChg>
        <pc:spChg chg="mod">
          <ac:chgData name="Артем Ельмаков" userId="268898ce243777eb" providerId="LiveId" clId="{8EDEE41D-1599-49F7-B800-73F3511F6EA4}" dt="2026-05-26T18:06:49.532" v="777" actId="207"/>
          <ac:spMkLst>
            <pc:docMk/>
            <pc:sldMk cId="714202123" sldId="372"/>
            <ac:spMk id="7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6T18:13:27.025" v="842" actId="207"/>
        <pc:sldMkLst>
          <pc:docMk/>
          <pc:sldMk cId="0" sldId="373"/>
        </pc:sldMkLst>
        <pc:spChg chg="mod">
          <ac:chgData name="Артем Ельмаков" userId="268898ce243777eb" providerId="LiveId" clId="{8EDEE41D-1599-49F7-B800-73F3511F6EA4}" dt="2026-05-26T18:13:27.025" v="842" actId="207"/>
          <ac:spMkLst>
            <pc:docMk/>
            <pc:sldMk cId="0" sldId="373"/>
            <ac:spMk id="12" creationId="{00000000-0000-0000-0000-000000000000}"/>
          </ac:spMkLst>
        </pc:spChg>
        <pc:spChg chg="mod">
          <ac:chgData name="Артем Ельмаков" userId="268898ce243777eb" providerId="LiveId" clId="{8EDEE41D-1599-49F7-B800-73F3511F6EA4}" dt="2026-05-26T18:11:08.289" v="841" actId="20577"/>
          <ac:spMkLst>
            <pc:docMk/>
            <pc:sldMk cId="0" sldId="373"/>
            <ac:spMk id="174083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6T18:14:30.825" v="843" actId="207"/>
        <pc:sldMkLst>
          <pc:docMk/>
          <pc:sldMk cId="0" sldId="374"/>
        </pc:sldMkLst>
        <pc:spChg chg="mod">
          <ac:chgData name="Артем Ельмаков" userId="268898ce243777eb" providerId="LiveId" clId="{8EDEE41D-1599-49F7-B800-73F3511F6EA4}" dt="2026-05-26T18:14:30.825" v="843" actId="207"/>
          <ac:spMkLst>
            <pc:docMk/>
            <pc:sldMk cId="0" sldId="374"/>
            <ac:spMk id="12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6T18:24:31.504" v="855" actId="207"/>
        <pc:sldMkLst>
          <pc:docMk/>
          <pc:sldMk cId="0" sldId="375"/>
        </pc:sldMkLst>
        <pc:spChg chg="mod">
          <ac:chgData name="Артем Ельмаков" userId="268898ce243777eb" providerId="LiveId" clId="{8EDEE41D-1599-49F7-B800-73F3511F6EA4}" dt="2026-05-26T18:24:31.504" v="855" actId="207"/>
          <ac:spMkLst>
            <pc:docMk/>
            <pc:sldMk cId="0" sldId="375"/>
            <ac:spMk id="5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6T18:22:59.526" v="849" actId="207"/>
        <pc:sldMkLst>
          <pc:docMk/>
          <pc:sldMk cId="0" sldId="376"/>
        </pc:sldMkLst>
        <pc:spChg chg="mod">
          <ac:chgData name="Артем Ельмаков" userId="268898ce243777eb" providerId="LiveId" clId="{8EDEE41D-1599-49F7-B800-73F3511F6EA4}" dt="2026-05-26T18:22:59.526" v="849" actId="207"/>
          <ac:spMkLst>
            <pc:docMk/>
            <pc:sldMk cId="0" sldId="376"/>
            <ac:spMk id="3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7T16:25:05.581" v="1439" actId="14100"/>
        <pc:sldMkLst>
          <pc:docMk/>
          <pc:sldMk cId="714202123" sldId="377"/>
        </pc:sldMkLst>
        <pc:spChg chg="mod">
          <ac:chgData name="Артем Ельмаков" userId="268898ce243777eb" providerId="LiveId" clId="{8EDEE41D-1599-49F7-B800-73F3511F6EA4}" dt="2026-05-27T16:25:05.581" v="1439" actId="14100"/>
          <ac:spMkLst>
            <pc:docMk/>
            <pc:sldMk cId="714202123" sldId="377"/>
            <ac:spMk id="3" creationId="{00000000-0000-0000-0000-000000000000}"/>
          </ac:spMkLst>
        </pc:spChg>
        <pc:spChg chg="mod">
          <ac:chgData name="Артем Ельмаков" userId="268898ce243777eb" providerId="LiveId" clId="{8EDEE41D-1599-49F7-B800-73F3511F6EA4}" dt="2026-05-27T16:24:09.490" v="1435" actId="14100"/>
          <ac:spMkLst>
            <pc:docMk/>
            <pc:sldMk cId="714202123" sldId="377"/>
            <ac:spMk id="6" creationId="{00000000-0000-0000-0000-000000000000}"/>
          </ac:spMkLst>
        </pc:spChg>
      </pc:sldChg>
      <pc:sldChg chg="addSp delSp modSp mod">
        <pc:chgData name="Артем Ельмаков" userId="268898ce243777eb" providerId="LiveId" clId="{8EDEE41D-1599-49F7-B800-73F3511F6EA4}" dt="2026-05-28T15:59:26.137" v="1691" actId="14100"/>
        <pc:sldMkLst>
          <pc:docMk/>
          <pc:sldMk cId="0" sldId="379"/>
        </pc:sldMkLst>
        <pc:spChg chg="mod">
          <ac:chgData name="Артем Ельмаков" userId="268898ce243777eb" providerId="LiveId" clId="{8EDEE41D-1599-49F7-B800-73F3511F6EA4}" dt="2026-05-28T15:59:26.137" v="1691" actId="14100"/>
          <ac:spMkLst>
            <pc:docMk/>
            <pc:sldMk cId="0" sldId="379"/>
            <ac:spMk id="17" creationId="{00000000-0000-0000-0000-000000000000}"/>
          </ac:spMkLst>
        </pc:spChg>
        <pc:graphicFrameChg chg="add modGraphic">
          <ac:chgData name="Артем Ельмаков" userId="268898ce243777eb" providerId="LiveId" clId="{8EDEE41D-1599-49F7-B800-73F3511F6EA4}" dt="2026-05-28T15:49:36.224" v="1649" actId="207"/>
          <ac:graphicFrameMkLst>
            <pc:docMk/>
            <pc:sldMk cId="0" sldId="379"/>
            <ac:graphicFrameMk id="174085" creationId="{69F95F5F-0CE4-4E57-CA33-991E11A6AB38}"/>
          </ac:graphicFrameMkLst>
        </pc:graphicFrameChg>
      </pc:sldChg>
      <pc:sldChg chg="addSp delSp modSp mod setBg setClrOvrMap">
        <pc:chgData name="Артем Ельмаков" userId="268898ce243777eb" providerId="LiveId" clId="{8EDEE41D-1599-49F7-B800-73F3511F6EA4}" dt="2026-05-28T15:47:20.066" v="1639" actId="255"/>
        <pc:sldMkLst>
          <pc:docMk/>
          <pc:sldMk cId="0" sldId="380"/>
        </pc:sldMkLst>
        <pc:spChg chg="mod">
          <ac:chgData name="Артем Ельмаков" userId="268898ce243777eb" providerId="LiveId" clId="{8EDEE41D-1599-49F7-B800-73F3511F6EA4}" dt="2026-05-28T15:47:20.066" v="1639" actId="255"/>
          <ac:spMkLst>
            <pc:docMk/>
            <pc:sldMk cId="0" sldId="380"/>
            <ac:spMk id="11" creationId="{00000000-0000-0000-0000-000000000000}"/>
          </ac:spMkLst>
        </pc:spChg>
        <pc:spChg chg="add del">
          <ac:chgData name="Артем Ельмаков" userId="268898ce243777eb" providerId="LiveId" clId="{8EDEE41D-1599-49F7-B800-73F3511F6EA4}" dt="2026-05-28T15:46:44.475" v="1636" actId="26606"/>
          <ac:spMkLst>
            <pc:docMk/>
            <pc:sldMk cId="0" sldId="380"/>
            <ac:spMk id="174095" creationId="{7301F447-EEF7-48F5-AF73-7566EE7F64AD}"/>
          </ac:spMkLst>
        </pc:spChg>
        <pc:spChg chg="add del">
          <ac:chgData name="Артем Ельмаков" userId="268898ce243777eb" providerId="LiveId" clId="{8EDEE41D-1599-49F7-B800-73F3511F6EA4}" dt="2026-05-28T15:46:44.475" v="1636" actId="26606"/>
          <ac:spMkLst>
            <pc:docMk/>
            <pc:sldMk cId="0" sldId="380"/>
            <ac:spMk id="174097" creationId="{F7117410-A2A4-4085-9ADC-46744551DBDE}"/>
          </ac:spMkLst>
        </pc:spChg>
        <pc:spChg chg="add del">
          <ac:chgData name="Артем Ельмаков" userId="268898ce243777eb" providerId="LiveId" clId="{8EDEE41D-1599-49F7-B800-73F3511F6EA4}" dt="2026-05-28T15:46:44.475" v="1636" actId="26606"/>
          <ac:spMkLst>
            <pc:docMk/>
            <pc:sldMk cId="0" sldId="380"/>
            <ac:spMk id="174099" creationId="{99F74EB5-E547-4FB4-95F5-BCC788F3C4A0}"/>
          </ac:spMkLst>
        </pc:spChg>
        <pc:graphicFrameChg chg="add mod ord modGraphic">
          <ac:chgData name="Артем Ельмаков" userId="268898ce243777eb" providerId="LiveId" clId="{8EDEE41D-1599-49F7-B800-73F3511F6EA4}" dt="2026-05-28T15:46:44.475" v="1636" actId="26606"/>
          <ac:graphicFrameMkLst>
            <pc:docMk/>
            <pc:sldMk cId="0" sldId="380"/>
            <ac:graphicFrameMk id="174090" creationId="{54261774-C4D1-FC10-C647-DBA2BD2A662D}"/>
          </ac:graphicFrameMkLst>
        </pc:graphicFrameChg>
      </pc:sldChg>
      <pc:sldChg chg="addSp delSp modSp mod setBg">
        <pc:chgData name="Артем Ельмаков" userId="268898ce243777eb" providerId="LiveId" clId="{8EDEE41D-1599-49F7-B800-73F3511F6EA4}" dt="2026-06-06T13:01:29.327" v="1772" actId="26606"/>
        <pc:sldMkLst>
          <pc:docMk/>
          <pc:sldMk cId="0" sldId="382"/>
        </pc:sldMkLst>
        <pc:spChg chg="add del">
          <ac:chgData name="Артем Ельмаков" userId="268898ce243777eb" providerId="LiveId" clId="{8EDEE41D-1599-49F7-B800-73F3511F6EA4}" dt="2026-06-06T12:59:54" v="1757" actId="26606"/>
          <ac:spMkLst>
            <pc:docMk/>
            <pc:sldMk cId="0" sldId="382"/>
            <ac:spMk id="1049" creationId="{25414FA1-2D4C-41DB-83DE-4F3E38C10A63}"/>
          </ac:spMkLst>
        </pc:spChg>
        <pc:spChg chg="add del">
          <ac:chgData name="Артем Ельмаков" userId="268898ce243777eb" providerId="LiveId" clId="{8EDEE41D-1599-49F7-B800-73F3511F6EA4}" dt="2026-06-06T13:01:29.327" v="1772" actId="26606"/>
          <ac:spMkLst>
            <pc:docMk/>
            <pc:sldMk cId="0" sldId="382"/>
            <ac:spMk id="1054" creationId="{9A72E43A-2FC3-43A9-8E8E-0BF749E66E4F}"/>
          </ac:spMkLst>
        </pc:spChg>
        <pc:spChg chg="add del">
          <ac:chgData name="Артем Ельмаков" userId="268898ce243777eb" providerId="LiveId" clId="{8EDEE41D-1599-49F7-B800-73F3511F6EA4}" dt="2026-06-06T13:00:15.556" v="1761" actId="26606"/>
          <ac:spMkLst>
            <pc:docMk/>
            <pc:sldMk cId="0" sldId="382"/>
            <ac:spMk id="1059" creationId="{42A4FC2C-047E-45A5-965D-8E1E3BF09BC6}"/>
          </ac:spMkLst>
        </pc:spChg>
        <pc:spChg chg="add del">
          <ac:chgData name="Артем Ельмаков" userId="268898ce243777eb" providerId="LiveId" clId="{8EDEE41D-1599-49F7-B800-73F3511F6EA4}" dt="2026-06-06T13:00:35.042" v="1763" actId="26606"/>
          <ac:spMkLst>
            <pc:docMk/>
            <pc:sldMk cId="0" sldId="382"/>
            <ac:spMk id="1061" creationId="{9A72E43A-2FC3-43A9-8E8E-0BF749E66E4F}"/>
          </ac:spMkLst>
        </pc:spChg>
        <pc:spChg chg="add del">
          <ac:chgData name="Артем Ельмаков" userId="268898ce243777eb" providerId="LiveId" clId="{8EDEE41D-1599-49F7-B800-73F3511F6EA4}" dt="2026-06-06T13:00:55.208" v="1765" actId="26606"/>
          <ac:spMkLst>
            <pc:docMk/>
            <pc:sldMk cId="0" sldId="382"/>
            <ac:spMk id="1063" creationId="{4676BFEE-E63A-42A3-87D5-FD65694B70BA}"/>
          </ac:spMkLst>
        </pc:spChg>
        <pc:spChg chg="add del">
          <ac:chgData name="Артем Ельмаков" userId="268898ce243777eb" providerId="LiveId" clId="{8EDEE41D-1599-49F7-B800-73F3511F6EA4}" dt="2026-06-06T13:01:15.076" v="1767" actId="26606"/>
          <ac:spMkLst>
            <pc:docMk/>
            <pc:sldMk cId="0" sldId="382"/>
            <ac:spMk id="1065" creationId="{9A72E43A-2FC3-43A9-8E8E-0BF749E66E4F}"/>
          </ac:spMkLst>
        </pc:spChg>
        <pc:spChg chg="add del">
          <ac:chgData name="Артем Ельмаков" userId="268898ce243777eb" providerId="LiveId" clId="{8EDEE41D-1599-49F7-B800-73F3511F6EA4}" dt="2026-06-06T13:01:23.324" v="1769" actId="26606"/>
          <ac:spMkLst>
            <pc:docMk/>
            <pc:sldMk cId="0" sldId="382"/>
            <ac:spMk id="1067" creationId="{4AAA6991-1DF8-455A-9991-7F52F96659E0}"/>
          </ac:spMkLst>
        </pc:spChg>
        <pc:spChg chg="add del">
          <ac:chgData name="Артем Ельмаков" userId="268898ce243777eb" providerId="LiveId" clId="{8EDEE41D-1599-49F7-B800-73F3511F6EA4}" dt="2026-06-06T13:01:29.311" v="1771" actId="26606"/>
          <ac:spMkLst>
            <pc:docMk/>
            <pc:sldMk cId="0" sldId="382"/>
            <ac:spMk id="1069" creationId="{F4FFA271-A10A-4AC3-8F06-E3313A197A80}"/>
          </ac:spMkLst>
        </pc:spChg>
        <pc:spChg chg="add del">
          <ac:chgData name="Артем Ельмаков" userId="268898ce243777eb" providerId="LiveId" clId="{8EDEE41D-1599-49F7-B800-73F3511F6EA4}" dt="2026-06-06T13:01:29.311" v="1771" actId="26606"/>
          <ac:spMkLst>
            <pc:docMk/>
            <pc:sldMk cId="0" sldId="382"/>
            <ac:spMk id="1070" creationId="{E1750109-3B91-4506-B997-0CD8E35A1488}"/>
          </ac:spMkLst>
        </pc:spChg>
        <pc:spChg chg="add del">
          <ac:chgData name="Артем Ельмаков" userId="268898ce243777eb" providerId="LiveId" clId="{8EDEE41D-1599-49F7-B800-73F3511F6EA4}" dt="2026-06-06T13:01:29.311" v="1771" actId="26606"/>
          <ac:spMkLst>
            <pc:docMk/>
            <pc:sldMk cId="0" sldId="382"/>
            <ac:spMk id="1071" creationId="{E72D8D1B-59F6-4FF3-8547-9BBB6129F2FA}"/>
          </ac:spMkLst>
        </pc:spChg>
        <pc:spChg chg="add del">
          <ac:chgData name="Артем Ельмаков" userId="268898ce243777eb" providerId="LiveId" clId="{8EDEE41D-1599-49F7-B800-73F3511F6EA4}" dt="2026-06-06T13:01:29.311" v="1771" actId="26606"/>
          <ac:spMkLst>
            <pc:docMk/>
            <pc:sldMk cId="0" sldId="382"/>
            <ac:spMk id="1072" creationId="{14044C96-7CFD-44DB-A579-D77B0D37C681}"/>
          </ac:spMkLst>
        </pc:spChg>
        <pc:spChg chg="add del">
          <ac:chgData name="Артем Ельмаков" userId="268898ce243777eb" providerId="LiveId" clId="{8EDEE41D-1599-49F7-B800-73F3511F6EA4}" dt="2026-06-06T13:01:29.311" v="1771" actId="26606"/>
          <ac:spMkLst>
            <pc:docMk/>
            <pc:sldMk cId="0" sldId="382"/>
            <ac:spMk id="1073" creationId="{8FC8C21F-9484-4A71-ABFA-6C10682FAC3E}"/>
          </ac:spMkLst>
        </pc:spChg>
        <pc:spChg chg="add del">
          <ac:chgData name="Артем Ельмаков" userId="268898ce243777eb" providerId="LiveId" clId="{8EDEE41D-1599-49F7-B800-73F3511F6EA4}" dt="2026-06-06T13:01:29.311" v="1771" actId="26606"/>
          <ac:spMkLst>
            <pc:docMk/>
            <pc:sldMk cId="0" sldId="382"/>
            <ac:spMk id="1074" creationId="{2C444748-5A8D-4B53-89FE-42B455DFA2D1}"/>
          </ac:spMkLst>
        </pc:spChg>
        <pc:spChg chg="add">
          <ac:chgData name="Артем Ельмаков" userId="268898ce243777eb" providerId="LiveId" clId="{8EDEE41D-1599-49F7-B800-73F3511F6EA4}" dt="2026-06-06T13:01:29.327" v="1772" actId="26606"/>
          <ac:spMkLst>
            <pc:docMk/>
            <pc:sldMk cId="0" sldId="382"/>
            <ac:spMk id="1076" creationId="{9A72E43A-2FC3-43A9-8E8E-0BF749E66E4F}"/>
          </ac:spMkLst>
        </pc:spChg>
        <pc:picChg chg="add mod ord">
          <ac:chgData name="Артем Ельмаков" userId="268898ce243777eb" providerId="LiveId" clId="{8EDEE41D-1599-49F7-B800-73F3511F6EA4}" dt="2026-06-06T13:01:23.324" v="1769" actId="26606"/>
          <ac:picMkLst>
            <pc:docMk/>
            <pc:sldMk cId="0" sldId="382"/>
            <ac:picMk id="3" creationId="{BCD31CC4-7BA9-F51C-BABC-2584523AA329}"/>
          </ac:picMkLst>
        </pc:picChg>
        <pc:picChg chg="add mod ord">
          <ac:chgData name="Артем Ельмаков" userId="268898ce243777eb" providerId="LiveId" clId="{8EDEE41D-1599-49F7-B800-73F3511F6EA4}" dt="2026-06-06T13:01:29.327" v="1772" actId="26606"/>
          <ac:picMkLst>
            <pc:docMk/>
            <pc:sldMk cId="0" sldId="382"/>
            <ac:picMk id="4" creationId="{C2599ED0-4C92-D8C1-6D8A-23398C1DF040}"/>
          </ac:picMkLst>
        </pc:picChg>
        <pc:picChg chg="add mod ord">
          <ac:chgData name="Артем Ельмаков" userId="268898ce243777eb" providerId="LiveId" clId="{8EDEE41D-1599-49F7-B800-73F3511F6EA4}" dt="2026-06-06T13:01:29.311" v="1771" actId="26606"/>
          <ac:picMkLst>
            <pc:docMk/>
            <pc:sldMk cId="0" sldId="382"/>
            <ac:picMk id="5" creationId="{22A44D96-C08F-97E7-EC8F-C49C80CD7500}"/>
          </ac:picMkLst>
        </pc:picChg>
        <pc:picChg chg="add mod">
          <ac:chgData name="Артем Ельмаков" userId="268898ce243777eb" providerId="LiveId" clId="{8EDEE41D-1599-49F7-B800-73F3511F6EA4}" dt="2026-06-06T13:01:29.311" v="1771" actId="26606"/>
          <ac:picMkLst>
            <pc:docMk/>
            <pc:sldMk cId="0" sldId="382"/>
            <ac:picMk id="6" creationId="{4F6D6133-A3C8-B840-5C50-2054C0F80F41}"/>
          </ac:picMkLst>
        </pc:picChg>
        <pc:picChg chg="add mod ord">
          <ac:chgData name="Артем Ельмаков" userId="268898ce243777eb" providerId="LiveId" clId="{8EDEE41D-1599-49F7-B800-73F3511F6EA4}" dt="2026-06-06T13:01:29.327" v="1772" actId="26606"/>
          <ac:picMkLst>
            <pc:docMk/>
            <pc:sldMk cId="0" sldId="382"/>
            <ac:picMk id="7" creationId="{2552923E-7E61-A25C-39E6-378DE1CA4312}"/>
          </ac:picMkLst>
        </pc:picChg>
      </pc:sldChg>
      <pc:sldChg chg="addSp delSp modSp mod setBg">
        <pc:chgData name="Артем Ельмаков" userId="268898ce243777eb" providerId="LiveId" clId="{8EDEE41D-1599-49F7-B800-73F3511F6EA4}" dt="2026-05-28T16:07:53.630" v="1699" actId="26606"/>
        <pc:sldMkLst>
          <pc:docMk/>
          <pc:sldMk cId="0" sldId="383"/>
        </pc:sldMkLst>
        <pc:spChg chg="add">
          <ac:chgData name="Артем Ельмаков" userId="268898ce243777eb" providerId="LiveId" clId="{8EDEE41D-1599-49F7-B800-73F3511F6EA4}" dt="2026-05-28T16:07:53.630" v="1699" actId="26606"/>
          <ac:spMkLst>
            <pc:docMk/>
            <pc:sldMk cId="0" sldId="383"/>
            <ac:spMk id="159780" creationId="{B99E4D29-5F08-447A-A2A3-AB222BB49F50}"/>
          </ac:spMkLst>
        </pc:spChg>
        <pc:picChg chg="add mod ord">
          <ac:chgData name="Артем Ельмаков" userId="268898ce243777eb" providerId="LiveId" clId="{8EDEE41D-1599-49F7-B800-73F3511F6EA4}" dt="2026-05-28T16:07:53.630" v="1699" actId="26606"/>
          <ac:picMkLst>
            <pc:docMk/>
            <pc:sldMk cId="0" sldId="383"/>
            <ac:picMk id="4" creationId="{75638B8A-7312-7B3F-B2B9-23206BEB97F5}"/>
          </ac:picMkLst>
        </pc:picChg>
        <pc:picChg chg="add mod ord">
          <ac:chgData name="Артем Ельмаков" userId="268898ce243777eb" providerId="LiveId" clId="{8EDEE41D-1599-49F7-B800-73F3511F6EA4}" dt="2026-05-28T16:07:53.630" v="1699" actId="26606"/>
          <ac:picMkLst>
            <pc:docMk/>
            <pc:sldMk cId="0" sldId="383"/>
            <ac:picMk id="10" creationId="{E0106F8C-1EFB-193C-4409-BE522BE62A89}"/>
          </ac:picMkLst>
        </pc:picChg>
        <pc:picChg chg="add mod ord">
          <ac:chgData name="Артем Ельмаков" userId="268898ce243777eb" providerId="LiveId" clId="{8EDEE41D-1599-49F7-B800-73F3511F6EA4}" dt="2026-05-28T16:07:53.630" v="1699" actId="26606"/>
          <ac:picMkLst>
            <pc:docMk/>
            <pc:sldMk cId="0" sldId="383"/>
            <ac:picMk id="12" creationId="{9DAA07F4-1DD9-D058-2BF1-6FF79FA302B3}"/>
          </ac:picMkLst>
        </pc:picChg>
        <pc:picChg chg="add mod ord">
          <ac:chgData name="Артем Ельмаков" userId="268898ce243777eb" providerId="LiveId" clId="{8EDEE41D-1599-49F7-B800-73F3511F6EA4}" dt="2026-05-28T16:07:53.630" v="1699" actId="26606"/>
          <ac:picMkLst>
            <pc:docMk/>
            <pc:sldMk cId="0" sldId="383"/>
            <ac:picMk id="14" creationId="{56251E31-66A9-D490-A1FF-90725186D392}"/>
          </ac:picMkLst>
        </pc:picChg>
        <pc:picChg chg="add mod ord">
          <ac:chgData name="Артем Ельмаков" userId="268898ce243777eb" providerId="LiveId" clId="{8EDEE41D-1599-49F7-B800-73F3511F6EA4}" dt="2026-05-28T16:07:53.630" v="1699" actId="26606"/>
          <ac:picMkLst>
            <pc:docMk/>
            <pc:sldMk cId="0" sldId="383"/>
            <ac:picMk id="16" creationId="{38B99252-A094-62AE-6021-B0C0BF70EF44}"/>
          </ac:picMkLst>
        </pc:picChg>
        <pc:picChg chg="add mod ord">
          <ac:chgData name="Артем Ельмаков" userId="268898ce243777eb" providerId="LiveId" clId="{8EDEE41D-1599-49F7-B800-73F3511F6EA4}" dt="2026-05-28T16:07:53.630" v="1699" actId="26606"/>
          <ac:picMkLst>
            <pc:docMk/>
            <pc:sldMk cId="0" sldId="383"/>
            <ac:picMk id="18" creationId="{C45FC77B-C340-AD40-CEC5-7B32BB0513DE}"/>
          </ac:picMkLst>
        </pc:picChg>
      </pc:sldChg>
      <pc:sldChg chg="addSp delSp modSp mod setBg">
        <pc:chgData name="Артем Ельмаков" userId="268898ce243777eb" providerId="LiveId" clId="{8EDEE41D-1599-49F7-B800-73F3511F6EA4}" dt="2026-05-28T16:41:18.724" v="1745" actId="26606"/>
        <pc:sldMkLst>
          <pc:docMk/>
          <pc:sldMk cId="0" sldId="384"/>
        </pc:sldMkLst>
        <pc:spChg chg="add">
          <ac:chgData name="Артем Ельмаков" userId="268898ce243777eb" providerId="LiveId" clId="{8EDEE41D-1599-49F7-B800-73F3511F6EA4}" dt="2026-05-28T16:41:18.724" v="1745" actId="26606"/>
          <ac:spMkLst>
            <pc:docMk/>
            <pc:sldMk cId="0" sldId="384"/>
            <ac:spMk id="169990" creationId="{B99E4D29-5F08-447A-A2A3-AB222BB49F50}"/>
          </ac:spMkLst>
        </pc:spChg>
        <pc:picChg chg="add mod ord">
          <ac:chgData name="Артем Ельмаков" userId="268898ce243777eb" providerId="LiveId" clId="{8EDEE41D-1599-49F7-B800-73F3511F6EA4}" dt="2026-05-28T16:41:18.724" v="1745" actId="26606"/>
          <ac:picMkLst>
            <pc:docMk/>
            <pc:sldMk cId="0" sldId="384"/>
            <ac:picMk id="3" creationId="{5095429E-826F-7D8C-2DD7-40CAE9A5BD11}"/>
          </ac:picMkLst>
        </pc:picChg>
        <pc:picChg chg="add mod ord">
          <ac:chgData name="Артем Ельмаков" userId="268898ce243777eb" providerId="LiveId" clId="{8EDEE41D-1599-49F7-B800-73F3511F6EA4}" dt="2026-05-28T16:41:18.724" v="1745" actId="26606"/>
          <ac:picMkLst>
            <pc:docMk/>
            <pc:sldMk cId="0" sldId="384"/>
            <ac:picMk id="4" creationId="{B3EFEFAB-09EB-043A-C3D7-F1B9AD1C4574}"/>
          </ac:picMkLst>
        </pc:picChg>
        <pc:picChg chg="add mod ord">
          <ac:chgData name="Артем Ельмаков" userId="268898ce243777eb" providerId="LiveId" clId="{8EDEE41D-1599-49F7-B800-73F3511F6EA4}" dt="2026-05-28T16:41:18.724" v="1745" actId="26606"/>
          <ac:picMkLst>
            <pc:docMk/>
            <pc:sldMk cId="0" sldId="384"/>
            <ac:picMk id="5" creationId="{E1FBDFB2-178E-E894-B6DE-89B0BEC7E427}"/>
          </ac:picMkLst>
        </pc:picChg>
        <pc:picChg chg="add mod ord">
          <ac:chgData name="Артем Ельмаков" userId="268898ce243777eb" providerId="LiveId" clId="{8EDEE41D-1599-49F7-B800-73F3511F6EA4}" dt="2026-05-28T16:41:18.724" v="1745" actId="26606"/>
          <ac:picMkLst>
            <pc:docMk/>
            <pc:sldMk cId="0" sldId="384"/>
            <ac:picMk id="7" creationId="{BD34A84C-D8F0-33A9-43B4-D95CF9DBF82F}"/>
          </ac:picMkLst>
        </pc:picChg>
        <pc:picChg chg="add mod ord">
          <ac:chgData name="Артем Ельмаков" userId="268898ce243777eb" providerId="LiveId" clId="{8EDEE41D-1599-49F7-B800-73F3511F6EA4}" dt="2026-05-28T16:41:18.724" v="1745" actId="26606"/>
          <ac:picMkLst>
            <pc:docMk/>
            <pc:sldMk cId="0" sldId="384"/>
            <ac:picMk id="9" creationId="{6F13CB80-9170-0A43-5A59-651540CE0F4B}"/>
          </ac:picMkLst>
        </pc:picChg>
        <pc:picChg chg="add mod ord">
          <ac:chgData name="Артем Ельмаков" userId="268898ce243777eb" providerId="LiveId" clId="{8EDEE41D-1599-49F7-B800-73F3511F6EA4}" dt="2026-05-28T16:41:18.724" v="1745" actId="26606"/>
          <ac:picMkLst>
            <pc:docMk/>
            <pc:sldMk cId="0" sldId="384"/>
            <ac:picMk id="12" creationId="{DCBA3025-BF6F-BBEE-0F08-3BAE0D9999A0}"/>
          </ac:picMkLst>
        </pc:picChg>
        <pc:picChg chg="ord">
          <ac:chgData name="Артем Ельмаков" userId="268898ce243777eb" providerId="LiveId" clId="{8EDEE41D-1599-49F7-B800-73F3511F6EA4}" dt="2026-05-28T15:26:30.929" v="1559" actId="26606"/>
          <ac:picMkLst>
            <pc:docMk/>
            <pc:sldMk cId="0" sldId="384"/>
            <ac:picMk id="169986" creationId="{00000000-0000-0000-0000-000000000000}"/>
          </ac:picMkLst>
        </pc:picChg>
        <pc:picChg chg="ord">
          <ac:chgData name="Артем Ельмаков" userId="268898ce243777eb" providerId="LiveId" clId="{8EDEE41D-1599-49F7-B800-73F3511F6EA4}" dt="2026-05-28T15:26:30.929" v="1559" actId="26606"/>
          <ac:picMkLst>
            <pc:docMk/>
            <pc:sldMk cId="0" sldId="384"/>
            <ac:picMk id="169988" creationId="{00000000-0000-0000-0000-000000000000}"/>
          </ac:picMkLst>
        </pc:picChg>
      </pc:sldChg>
      <pc:sldChg chg="addSp delSp modSp mod setBg">
        <pc:chgData name="Артем Ельмаков" userId="268898ce243777eb" providerId="LiveId" clId="{8EDEE41D-1599-49F7-B800-73F3511F6EA4}" dt="2026-05-28T15:26:12.337" v="1558" actId="26606"/>
        <pc:sldMkLst>
          <pc:docMk/>
          <pc:sldMk cId="0" sldId="385"/>
        </pc:sldMkLst>
        <pc:spChg chg="add">
          <ac:chgData name="Артем Ельмаков" userId="268898ce243777eb" providerId="LiveId" clId="{8EDEE41D-1599-49F7-B800-73F3511F6EA4}" dt="2026-05-28T15:26:12.337" v="1558" actId="26606"/>
          <ac:spMkLst>
            <pc:docMk/>
            <pc:sldMk cId="0" sldId="385"/>
            <ac:spMk id="171015" creationId="{6C2997EE-0889-44C3-AC0D-18F26AC9AAAB}"/>
          </ac:spMkLst>
        </pc:spChg>
        <pc:picChg chg="add mod">
          <ac:chgData name="Артем Ельмаков" userId="268898ce243777eb" providerId="LiveId" clId="{8EDEE41D-1599-49F7-B800-73F3511F6EA4}" dt="2026-05-28T15:26:12.337" v="1558" actId="26606"/>
          <ac:picMkLst>
            <pc:docMk/>
            <pc:sldMk cId="0" sldId="385"/>
            <ac:picMk id="3" creationId="{19AD239E-A3FC-182C-2314-72FD31372370}"/>
          </ac:picMkLst>
        </pc:picChg>
        <pc:picChg chg="add mod ord">
          <ac:chgData name="Артем Ельмаков" userId="268898ce243777eb" providerId="LiveId" clId="{8EDEE41D-1599-49F7-B800-73F3511F6EA4}" dt="2026-05-28T15:26:12.337" v="1558" actId="26606"/>
          <ac:picMkLst>
            <pc:docMk/>
            <pc:sldMk cId="0" sldId="385"/>
            <ac:picMk id="5" creationId="{EB3B8DE0-078B-A6FF-A64C-3F0EF4D4A39F}"/>
          </ac:picMkLst>
        </pc:picChg>
        <pc:picChg chg="add mod">
          <ac:chgData name="Артем Ельмаков" userId="268898ce243777eb" providerId="LiveId" clId="{8EDEE41D-1599-49F7-B800-73F3511F6EA4}" dt="2026-05-28T15:26:12.337" v="1558" actId="26606"/>
          <ac:picMkLst>
            <pc:docMk/>
            <pc:sldMk cId="0" sldId="385"/>
            <ac:picMk id="7" creationId="{49EE33FA-81FF-E3EA-A7D8-ED47B0BB5C2F}"/>
          </ac:picMkLst>
        </pc:picChg>
        <pc:picChg chg="ord">
          <ac:chgData name="Артем Ельмаков" userId="268898ce243777eb" providerId="LiveId" clId="{8EDEE41D-1599-49F7-B800-73F3511F6EA4}" dt="2026-05-28T15:26:12.337" v="1558" actId="26606"/>
          <ac:picMkLst>
            <pc:docMk/>
            <pc:sldMk cId="0" sldId="385"/>
            <ac:picMk id="171010" creationId="{00000000-0000-0000-0000-000000000000}"/>
          </ac:picMkLst>
        </pc:picChg>
      </pc:sldChg>
      <pc:sldChg chg="addSp delSp modSp mod setBg">
        <pc:chgData name="Артем Ельмаков" userId="268898ce243777eb" providerId="LiveId" clId="{8EDEE41D-1599-49F7-B800-73F3511F6EA4}" dt="2026-05-28T16:11:16.925" v="1708" actId="26606"/>
        <pc:sldMkLst>
          <pc:docMk/>
          <pc:sldMk cId="0" sldId="386"/>
        </pc:sldMkLst>
        <pc:spChg chg="add">
          <ac:chgData name="Артем Ельмаков" userId="268898ce243777eb" providerId="LiveId" clId="{8EDEE41D-1599-49F7-B800-73F3511F6EA4}" dt="2026-05-28T16:11:16.925" v="1708" actId="26606"/>
          <ac:spMkLst>
            <pc:docMk/>
            <pc:sldMk cId="0" sldId="386"/>
            <ac:spMk id="172037" creationId="{9A72E43A-2FC3-43A9-8E8E-0BF749E66E4F}"/>
          </ac:spMkLst>
        </pc:spChg>
        <pc:picChg chg="add mod ord">
          <ac:chgData name="Артем Ельмаков" userId="268898ce243777eb" providerId="LiveId" clId="{8EDEE41D-1599-49F7-B800-73F3511F6EA4}" dt="2026-05-28T16:11:16.925" v="1708" actId="26606"/>
          <ac:picMkLst>
            <pc:docMk/>
            <pc:sldMk cId="0" sldId="386"/>
            <ac:picMk id="3" creationId="{60728FA9-DA62-4CB0-70AA-102584172986}"/>
          </ac:picMkLst>
        </pc:picChg>
        <pc:picChg chg="add mod ord">
          <ac:chgData name="Артем Ельмаков" userId="268898ce243777eb" providerId="LiveId" clId="{8EDEE41D-1599-49F7-B800-73F3511F6EA4}" dt="2026-05-28T16:11:16.925" v="1708" actId="26606"/>
          <ac:picMkLst>
            <pc:docMk/>
            <pc:sldMk cId="0" sldId="386"/>
            <ac:picMk id="5" creationId="{A2F5F3DF-D676-D858-0784-BCE8848EB760}"/>
          </ac:picMkLst>
        </pc:picChg>
        <pc:picChg chg="add mod ord">
          <ac:chgData name="Артем Ельмаков" userId="268898ce243777eb" providerId="LiveId" clId="{8EDEE41D-1599-49F7-B800-73F3511F6EA4}" dt="2026-05-28T16:11:16.925" v="1708" actId="26606"/>
          <ac:picMkLst>
            <pc:docMk/>
            <pc:sldMk cId="0" sldId="386"/>
            <ac:picMk id="7" creationId="{F599E802-761B-C26E-F09C-987998231A29}"/>
          </ac:picMkLst>
        </pc:picChg>
        <pc:picChg chg="add mod ord">
          <ac:chgData name="Артем Ельмаков" userId="268898ce243777eb" providerId="LiveId" clId="{8EDEE41D-1599-49F7-B800-73F3511F6EA4}" dt="2026-05-28T16:11:16.925" v="1708" actId="26606"/>
          <ac:picMkLst>
            <pc:docMk/>
            <pc:sldMk cId="0" sldId="386"/>
            <ac:picMk id="9" creationId="{E8F8E9F8-C124-FEBB-828A-A442967B7633}"/>
          </ac:picMkLst>
        </pc:picChg>
        <pc:picChg chg="add mod ord">
          <ac:chgData name="Артем Ельмаков" userId="268898ce243777eb" providerId="LiveId" clId="{8EDEE41D-1599-49F7-B800-73F3511F6EA4}" dt="2026-05-28T16:11:16.925" v="1708" actId="26606"/>
          <ac:picMkLst>
            <pc:docMk/>
            <pc:sldMk cId="0" sldId="386"/>
            <ac:picMk id="11" creationId="{A418D54A-936D-82B2-2A6C-2C0CADCA252C}"/>
          </ac:picMkLst>
        </pc:picChg>
        <pc:picChg chg="ord">
          <ac:chgData name="Артем Ельмаков" userId="268898ce243777eb" providerId="LiveId" clId="{8EDEE41D-1599-49F7-B800-73F3511F6EA4}" dt="2026-05-28T15:56:48.507" v="1681" actId="26606"/>
          <ac:picMkLst>
            <pc:docMk/>
            <pc:sldMk cId="0" sldId="386"/>
            <ac:picMk id="172034" creationId="{00000000-0000-0000-0000-000000000000}"/>
          </ac:picMkLst>
        </pc:picChg>
      </pc:sldChg>
      <pc:sldChg chg="modSp mod">
        <pc:chgData name="Артем Ельмаков" userId="268898ce243777eb" providerId="LiveId" clId="{8EDEE41D-1599-49F7-B800-73F3511F6EA4}" dt="2026-05-26T18:14:59.346" v="845" actId="14100"/>
        <pc:sldMkLst>
          <pc:docMk/>
          <pc:sldMk cId="1197643028" sldId="389"/>
        </pc:sldMkLst>
        <pc:spChg chg="mod">
          <ac:chgData name="Артем Ельмаков" userId="268898ce243777eb" providerId="LiveId" clId="{8EDEE41D-1599-49F7-B800-73F3511F6EA4}" dt="2026-05-26T18:14:59.346" v="845" actId="14100"/>
          <ac:spMkLst>
            <pc:docMk/>
            <pc:sldMk cId="1197643028" sldId="389"/>
            <ac:spMk id="4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6T18:35:44.770" v="1000" actId="207"/>
        <pc:sldMkLst>
          <pc:docMk/>
          <pc:sldMk cId="2797430782" sldId="391"/>
        </pc:sldMkLst>
        <pc:spChg chg="mod">
          <ac:chgData name="Артем Ельмаков" userId="268898ce243777eb" providerId="LiveId" clId="{8EDEE41D-1599-49F7-B800-73F3511F6EA4}" dt="2026-05-26T18:35:44.770" v="1000" actId="207"/>
          <ac:spMkLst>
            <pc:docMk/>
            <pc:sldMk cId="2797430782" sldId="391"/>
            <ac:spMk id="4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6T18:41:24.408" v="1073" actId="20577"/>
        <pc:sldMkLst>
          <pc:docMk/>
          <pc:sldMk cId="2503268027" sldId="392"/>
        </pc:sldMkLst>
        <pc:spChg chg="mod">
          <ac:chgData name="Артем Ельмаков" userId="268898ce243777eb" providerId="LiveId" clId="{8EDEE41D-1599-49F7-B800-73F3511F6EA4}" dt="2026-05-26T18:41:24.408" v="1073" actId="20577"/>
          <ac:spMkLst>
            <pc:docMk/>
            <pc:sldMk cId="2503268027" sldId="392"/>
            <ac:spMk id="2" creationId="{00000000-0000-0000-0000-000000000000}"/>
          </ac:spMkLst>
        </pc:spChg>
        <pc:spChg chg="mod">
          <ac:chgData name="Артем Ельмаков" userId="268898ce243777eb" providerId="LiveId" clId="{8EDEE41D-1599-49F7-B800-73F3511F6EA4}" dt="2026-05-26T18:35:22.567" v="999" actId="207"/>
          <ac:spMkLst>
            <pc:docMk/>
            <pc:sldMk cId="2503268027" sldId="392"/>
            <ac:spMk id="5" creationId="{00000000-0000-0000-0000-000000000000}"/>
          </ac:spMkLst>
        </pc:spChg>
      </pc:sldChg>
      <pc:sldChg chg="modSp mod">
        <pc:chgData name="Артем Ельмаков" userId="268898ce243777eb" providerId="LiveId" clId="{8EDEE41D-1599-49F7-B800-73F3511F6EA4}" dt="2026-05-26T18:24:17.639" v="854" actId="207"/>
        <pc:sldMkLst>
          <pc:docMk/>
          <pc:sldMk cId="2569650643" sldId="393"/>
        </pc:sldMkLst>
        <pc:spChg chg="mod">
          <ac:chgData name="Артем Ельмаков" userId="268898ce243777eb" providerId="LiveId" clId="{8EDEE41D-1599-49F7-B800-73F3511F6EA4}" dt="2026-05-26T18:24:17.639" v="854" actId="207"/>
          <ac:spMkLst>
            <pc:docMk/>
            <pc:sldMk cId="2569650643" sldId="393"/>
            <ac:spMk id="5" creationId="{00000000-0000-0000-0000-000000000000}"/>
          </ac:spMkLst>
        </pc:spChg>
      </pc:sldChg>
      <pc:sldChg chg="addSp delSp modSp new mod setBg">
        <pc:chgData name="Артем Ельмаков" userId="268898ce243777eb" providerId="LiveId" clId="{8EDEE41D-1599-49F7-B800-73F3511F6EA4}" dt="2026-05-28T16:10:29.559" v="1707" actId="26606"/>
        <pc:sldMkLst>
          <pc:docMk/>
          <pc:sldMk cId="3274090067" sldId="394"/>
        </pc:sldMkLst>
        <pc:picChg chg="add mod ord">
          <ac:chgData name="Артем Ельмаков" userId="268898ce243777eb" providerId="LiveId" clId="{8EDEE41D-1599-49F7-B800-73F3511F6EA4}" dt="2026-05-28T16:10:29.559" v="1707" actId="26606"/>
          <ac:picMkLst>
            <pc:docMk/>
            <pc:sldMk cId="3274090067" sldId="394"/>
            <ac:picMk id="3" creationId="{C231D23E-3040-41F4-C37B-99A6C4A10535}"/>
          </ac:picMkLst>
        </pc:picChg>
        <pc:picChg chg="add mod ord">
          <ac:chgData name="Артем Ельмаков" userId="268898ce243777eb" providerId="LiveId" clId="{8EDEE41D-1599-49F7-B800-73F3511F6EA4}" dt="2026-05-28T16:10:29.559" v="1707" actId="26606"/>
          <ac:picMkLst>
            <pc:docMk/>
            <pc:sldMk cId="3274090067" sldId="394"/>
            <ac:picMk id="5" creationId="{39DF5859-289E-6081-EF83-B166D15B743B}"/>
          </ac:picMkLst>
        </pc:picChg>
        <pc:picChg chg="add mod ord">
          <ac:chgData name="Артем Ельмаков" userId="268898ce243777eb" providerId="LiveId" clId="{8EDEE41D-1599-49F7-B800-73F3511F6EA4}" dt="2026-05-28T16:10:29.559" v="1707" actId="26606"/>
          <ac:picMkLst>
            <pc:docMk/>
            <pc:sldMk cId="3274090067" sldId="394"/>
            <ac:picMk id="7" creationId="{4A397646-AE89-ED0E-C82B-F22BF2A19D02}"/>
          </ac:picMkLst>
        </pc:picChg>
        <pc:picChg chg="add mod ord">
          <ac:chgData name="Артем Ельмаков" userId="268898ce243777eb" providerId="LiveId" clId="{8EDEE41D-1599-49F7-B800-73F3511F6EA4}" dt="2026-05-28T16:10:29.559" v="1707" actId="26606"/>
          <ac:picMkLst>
            <pc:docMk/>
            <pc:sldMk cId="3274090067" sldId="394"/>
            <ac:picMk id="9" creationId="{A7A9FA61-23F7-9E05-83F3-5EB9794BF9DA}"/>
          </ac:picMkLst>
        </pc:picChg>
        <pc:picChg chg="add mod ord">
          <ac:chgData name="Артем Ельмаков" userId="268898ce243777eb" providerId="LiveId" clId="{8EDEE41D-1599-49F7-B800-73F3511F6EA4}" dt="2026-05-28T16:10:29.559" v="1707" actId="26606"/>
          <ac:picMkLst>
            <pc:docMk/>
            <pc:sldMk cId="3274090067" sldId="394"/>
            <ac:picMk id="12" creationId="{D51A426F-2FBB-9422-CA34-6E7AA7467357}"/>
          </ac:picMkLst>
        </pc:picChg>
      </pc:sldChg>
      <pc:sldMasterChg chg="del delSldLayout">
        <pc:chgData name="Артем Ельмаков" userId="268898ce243777eb" providerId="LiveId" clId="{8EDEE41D-1599-49F7-B800-73F3511F6EA4}" dt="2026-06-06T12:59:54.193" v="1758"/>
        <pc:sldMasterMkLst>
          <pc:docMk/>
          <pc:sldMasterMk cId="3085398353" sldId="2147483674"/>
        </pc:sldMasterMkLst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674"/>
            <pc:sldLayoutMk cId="2965496698" sldId="2147483675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674"/>
            <pc:sldLayoutMk cId="160106025" sldId="2147483676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674"/>
            <pc:sldLayoutMk cId="3801901089" sldId="2147483677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674"/>
            <pc:sldLayoutMk cId="321834763" sldId="2147483678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674"/>
            <pc:sldLayoutMk cId="3635784229" sldId="2147483679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674"/>
            <pc:sldLayoutMk cId="3123515980" sldId="2147483680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674"/>
            <pc:sldLayoutMk cId="3251291790" sldId="2147483681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674"/>
            <pc:sldLayoutMk cId="2093366905" sldId="2147483682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674"/>
            <pc:sldLayoutMk cId="3916249324" sldId="2147483683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674"/>
            <pc:sldLayoutMk cId="598699881" sldId="2147483684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674"/>
            <pc:sldLayoutMk cId="4066487298" sldId="2147483685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674"/>
            <pc:sldLayoutMk cId="0" sldId="2147483743"/>
          </pc:sldLayoutMkLst>
        </pc:sldLayoutChg>
      </pc:sldMasterChg>
      <pc:sldMasterChg chg="del delSldLayout">
        <pc:chgData name="Артем Ельмаков" userId="268898ce243777eb" providerId="LiveId" clId="{8EDEE41D-1599-49F7-B800-73F3511F6EA4}" dt="2026-06-06T12:59:54.193" v="1758"/>
        <pc:sldMasterMkLst>
          <pc:docMk/>
          <pc:sldMasterMk cId="0" sldId="2147483705"/>
        </pc:sldMasterMkLst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05"/>
            <pc:sldLayoutMk cId="0" sldId="2147483706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05"/>
            <pc:sldLayoutMk cId="0" sldId="2147483707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05"/>
            <pc:sldLayoutMk cId="0" sldId="2147483708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05"/>
            <pc:sldLayoutMk cId="0" sldId="2147483709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05"/>
            <pc:sldLayoutMk cId="0" sldId="2147483710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05"/>
            <pc:sldLayoutMk cId="0" sldId="2147483711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05"/>
            <pc:sldLayoutMk cId="0" sldId="2147483712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05"/>
            <pc:sldLayoutMk cId="0" sldId="2147483713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05"/>
            <pc:sldLayoutMk cId="0" sldId="2147483714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05"/>
            <pc:sldLayoutMk cId="0" sldId="2147483715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05"/>
            <pc:sldLayoutMk cId="0" sldId="2147483716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05"/>
            <pc:sldLayoutMk cId="0" sldId="2147483717"/>
          </pc:sldLayoutMkLst>
        </pc:sldLayoutChg>
      </pc:sldMasterChg>
      <pc:sldMasterChg chg="del delSldLayout">
        <pc:chgData name="Артем Ельмаков" userId="268898ce243777eb" providerId="LiveId" clId="{8EDEE41D-1599-49F7-B800-73F3511F6EA4}" dt="2026-06-06T12:59:54.193" v="1758"/>
        <pc:sldMasterMkLst>
          <pc:docMk/>
          <pc:sldMasterMk cId="0" sldId="2147483718"/>
        </pc:sldMasterMkLst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18"/>
            <pc:sldLayoutMk cId="0" sldId="2147483719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18"/>
            <pc:sldLayoutMk cId="0" sldId="2147483720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18"/>
            <pc:sldLayoutMk cId="0" sldId="2147483721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18"/>
            <pc:sldLayoutMk cId="0" sldId="2147483722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18"/>
            <pc:sldLayoutMk cId="0" sldId="2147483723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18"/>
            <pc:sldLayoutMk cId="0" sldId="2147483724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18"/>
            <pc:sldLayoutMk cId="0" sldId="2147483725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18"/>
            <pc:sldLayoutMk cId="0" sldId="2147483726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18"/>
            <pc:sldLayoutMk cId="0" sldId="2147483727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18"/>
            <pc:sldLayoutMk cId="0" sldId="2147483728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0" sldId="2147483718"/>
            <pc:sldLayoutMk cId="0" sldId="2147483729"/>
          </pc:sldLayoutMkLst>
        </pc:sldLayoutChg>
      </pc:sldMasterChg>
      <pc:sldMasterChg chg="del delSldLayout">
        <pc:chgData name="Артем Ельмаков" userId="268898ce243777eb" providerId="LiveId" clId="{8EDEE41D-1599-49F7-B800-73F3511F6EA4}" dt="2026-06-06T12:59:54.193" v="1758"/>
        <pc:sldMasterMkLst>
          <pc:docMk/>
          <pc:sldMasterMk cId="3085398353" sldId="2147483783"/>
        </pc:sldMasterMkLst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783"/>
            <pc:sldLayoutMk cId="2965496698" sldId="2147483784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783"/>
            <pc:sldLayoutMk cId="160106025" sldId="2147483785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783"/>
            <pc:sldLayoutMk cId="3801901089" sldId="2147483786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783"/>
            <pc:sldLayoutMk cId="321834763" sldId="2147483787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783"/>
            <pc:sldLayoutMk cId="3635784229" sldId="2147483788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783"/>
            <pc:sldLayoutMk cId="3123515980" sldId="2147483789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783"/>
            <pc:sldLayoutMk cId="3251291790" sldId="2147483790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783"/>
            <pc:sldLayoutMk cId="2093366905" sldId="2147483791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783"/>
            <pc:sldLayoutMk cId="3916249324" sldId="2147483792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783"/>
            <pc:sldLayoutMk cId="598699881" sldId="2147483793"/>
          </pc:sldLayoutMkLst>
        </pc:sldLayoutChg>
        <pc:sldLayoutChg chg="del">
          <pc:chgData name="Артем Ельмаков" userId="268898ce243777eb" providerId="LiveId" clId="{8EDEE41D-1599-49F7-B800-73F3511F6EA4}" dt="2026-06-06T12:59:54.193" v="1758"/>
          <pc:sldLayoutMkLst>
            <pc:docMk/>
            <pc:sldMasterMk cId="3085398353" sldId="2147483783"/>
            <pc:sldLayoutMk cId="4066487298" sldId="214748379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Успеваемость начальной ступени обучения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2024-2025</c:v>
                </c:pt>
                <c:pt idx="1">
                  <c:v>2025-2026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99.2</c:v>
                </c:pt>
                <c:pt idx="1">
                  <c:v>99.2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B-4C90-934C-735D9191984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2024-2025</c:v>
                </c:pt>
                <c:pt idx="1">
                  <c:v>2025-2026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743B-4C90-934C-735D9191984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2024-2025</c:v>
                </c:pt>
                <c:pt idx="1">
                  <c:v>2025-2026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743B-4C90-934C-735D91919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3257560"/>
        <c:axId val="233257952"/>
      </c:barChart>
      <c:catAx>
        <c:axId val="233257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257952"/>
        <c:crosses val="autoZero"/>
        <c:auto val="1"/>
        <c:lblAlgn val="ctr"/>
        <c:lblOffset val="100"/>
        <c:noMultiLvlLbl val="0"/>
      </c:catAx>
      <c:valAx>
        <c:axId val="233257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257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Качество знаний начальной ступени обучения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2024-2025</c:v>
                </c:pt>
                <c:pt idx="1">
                  <c:v>2025-2026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69.7</c:v>
                </c:pt>
                <c:pt idx="1">
                  <c:v>68.400000000000006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8D-4BDF-A613-6C015D3960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2024-2025</c:v>
                </c:pt>
                <c:pt idx="1">
                  <c:v>2025-2026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078D-4BDF-A613-6C015D3960A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2024-2025</c:v>
                </c:pt>
                <c:pt idx="1">
                  <c:v>2025-2026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078D-4BDF-A613-6C015D396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3238240"/>
        <c:axId val="273232360"/>
      </c:barChart>
      <c:catAx>
        <c:axId val="27323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3232360"/>
        <c:crosses val="autoZero"/>
        <c:auto val="1"/>
        <c:lblAlgn val="ctr"/>
        <c:lblOffset val="100"/>
        <c:noMultiLvlLbl val="0"/>
      </c:catAx>
      <c:valAx>
        <c:axId val="273232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3238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F75C7-A22A-4945-903D-93C8908E69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BBE8096-47DE-4D52-931D-0D8F34126640}">
      <dgm:prSet/>
      <dgm:spPr/>
      <dgm:t>
        <a:bodyPr/>
        <a:lstStyle/>
        <a:p>
          <a:r>
            <a:rPr lang="ru-RU" b="1" dirty="0">
              <a:solidFill>
                <a:srgbClr val="FFFF00"/>
              </a:solidFill>
            </a:rPr>
            <a:t>1. «МИР МОИХ ИНТЕРЕСОВ» </a:t>
          </a:r>
          <a:endParaRPr lang="en-US" dirty="0">
            <a:solidFill>
              <a:srgbClr val="FFFF00"/>
            </a:solidFill>
          </a:endParaRPr>
        </a:p>
      </dgm:t>
    </dgm:pt>
    <dgm:pt modelId="{9F4D02B6-64C9-4C00-BD5B-340668662F36}" type="parTrans" cxnId="{ED3A40F5-D303-42D3-B0A6-1734352E0D86}">
      <dgm:prSet/>
      <dgm:spPr/>
      <dgm:t>
        <a:bodyPr/>
        <a:lstStyle/>
        <a:p>
          <a:endParaRPr lang="en-US"/>
        </a:p>
      </dgm:t>
    </dgm:pt>
    <dgm:pt modelId="{CA68B7CE-705E-4DC6-816E-30E45CCFD468}" type="sibTrans" cxnId="{ED3A40F5-D303-42D3-B0A6-1734352E0D86}">
      <dgm:prSet/>
      <dgm:spPr/>
      <dgm:t>
        <a:bodyPr/>
        <a:lstStyle/>
        <a:p>
          <a:endParaRPr lang="en-US"/>
        </a:p>
      </dgm:t>
    </dgm:pt>
    <dgm:pt modelId="{78BC2B59-EEF8-4B4E-BC1B-ECAF0D0B7BBD}">
      <dgm:prSet/>
      <dgm:spPr/>
      <dgm:t>
        <a:bodyPr/>
        <a:lstStyle/>
        <a:p>
          <a:r>
            <a:rPr lang="ru-RU" b="1" dirty="0">
              <a:solidFill>
                <a:srgbClr val="FFFF00"/>
              </a:solidFill>
            </a:rPr>
            <a:t>2. «ОРЛЯТА РОССИИ»</a:t>
          </a:r>
          <a:endParaRPr lang="en-US" dirty="0">
            <a:solidFill>
              <a:srgbClr val="FFFF00"/>
            </a:solidFill>
          </a:endParaRPr>
        </a:p>
      </dgm:t>
    </dgm:pt>
    <dgm:pt modelId="{B183382D-9169-4DCA-AF0E-3AEB375D11D9}" type="parTrans" cxnId="{50470D20-40CD-4009-8767-6A5A1809E8E7}">
      <dgm:prSet/>
      <dgm:spPr/>
      <dgm:t>
        <a:bodyPr/>
        <a:lstStyle/>
        <a:p>
          <a:endParaRPr lang="en-US"/>
        </a:p>
      </dgm:t>
    </dgm:pt>
    <dgm:pt modelId="{F91F10EB-10CC-4F2C-80B7-C062CD4930B8}" type="sibTrans" cxnId="{50470D20-40CD-4009-8767-6A5A1809E8E7}">
      <dgm:prSet/>
      <dgm:spPr/>
      <dgm:t>
        <a:bodyPr/>
        <a:lstStyle/>
        <a:p>
          <a:endParaRPr lang="en-US"/>
        </a:p>
      </dgm:t>
    </dgm:pt>
    <dgm:pt modelId="{9098C2B4-7A0E-46DE-B713-1648602BEE82}">
      <dgm:prSet/>
      <dgm:spPr/>
      <dgm:t>
        <a:bodyPr/>
        <a:lstStyle/>
        <a:p>
          <a:r>
            <a:rPr lang="ru-RU" b="1" dirty="0">
              <a:solidFill>
                <a:srgbClr val="FFFF00"/>
              </a:solidFill>
            </a:rPr>
            <a:t>3. «УМНИКИ И УМНИЦЫ. ФУНКЦИОНАЛЬНАЯ ГРАМОТНОСТЬ»</a:t>
          </a:r>
          <a:endParaRPr lang="en-US" dirty="0">
            <a:solidFill>
              <a:srgbClr val="FFFF00"/>
            </a:solidFill>
          </a:endParaRPr>
        </a:p>
      </dgm:t>
    </dgm:pt>
    <dgm:pt modelId="{29929019-6FEB-40A6-8775-1A90C70CDC4A}" type="parTrans" cxnId="{909143C4-8305-468B-9F2B-8FBBA3E55F6C}">
      <dgm:prSet/>
      <dgm:spPr/>
      <dgm:t>
        <a:bodyPr/>
        <a:lstStyle/>
        <a:p>
          <a:endParaRPr lang="en-US"/>
        </a:p>
      </dgm:t>
    </dgm:pt>
    <dgm:pt modelId="{799ABCEB-7C86-4F56-B768-A2F642917C92}" type="sibTrans" cxnId="{909143C4-8305-468B-9F2B-8FBBA3E55F6C}">
      <dgm:prSet/>
      <dgm:spPr/>
      <dgm:t>
        <a:bodyPr/>
        <a:lstStyle/>
        <a:p>
          <a:endParaRPr lang="en-US"/>
        </a:p>
      </dgm:t>
    </dgm:pt>
    <dgm:pt modelId="{791C4B87-4861-4881-9D86-4DC850ABBD50}">
      <dgm:prSet/>
      <dgm:spPr/>
      <dgm:t>
        <a:bodyPr/>
        <a:lstStyle/>
        <a:p>
          <a:r>
            <a:rPr lang="ru-RU" b="1" dirty="0">
              <a:solidFill>
                <a:srgbClr val="FFFF00"/>
              </a:solidFill>
            </a:rPr>
            <a:t>4. «РАЗГОВОРЫ  О ВАЖНОМ»</a:t>
          </a:r>
          <a:endParaRPr lang="en-US" dirty="0">
            <a:solidFill>
              <a:srgbClr val="FFFF00"/>
            </a:solidFill>
          </a:endParaRPr>
        </a:p>
      </dgm:t>
    </dgm:pt>
    <dgm:pt modelId="{D2ACA855-6B8F-429C-8A04-F1E20655FBB6}" type="parTrans" cxnId="{B4C7ECE8-A096-466B-B4B9-78D7EB3D958F}">
      <dgm:prSet/>
      <dgm:spPr/>
      <dgm:t>
        <a:bodyPr/>
        <a:lstStyle/>
        <a:p>
          <a:endParaRPr lang="en-US"/>
        </a:p>
      </dgm:t>
    </dgm:pt>
    <dgm:pt modelId="{263D9AF8-6F0D-4310-87D0-6F15246857B7}" type="sibTrans" cxnId="{B4C7ECE8-A096-466B-B4B9-78D7EB3D958F}">
      <dgm:prSet/>
      <dgm:spPr/>
      <dgm:t>
        <a:bodyPr/>
        <a:lstStyle/>
        <a:p>
          <a:endParaRPr lang="en-US"/>
        </a:p>
      </dgm:t>
    </dgm:pt>
    <dgm:pt modelId="{6B0E273D-FC95-436D-89BA-7E115CF484FC}" type="pres">
      <dgm:prSet presAssocID="{953F75C7-A22A-4945-903D-93C8908E692F}" presName="linear" presStyleCnt="0">
        <dgm:presLayoutVars>
          <dgm:animLvl val="lvl"/>
          <dgm:resizeHandles val="exact"/>
        </dgm:presLayoutVars>
      </dgm:prSet>
      <dgm:spPr/>
    </dgm:pt>
    <dgm:pt modelId="{794AC710-E16D-44DE-A033-A9F1042433DB}" type="pres">
      <dgm:prSet presAssocID="{7BBE8096-47DE-4D52-931D-0D8F3412664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AAB27A2-C489-4A3B-BB17-CEE84F408748}" type="pres">
      <dgm:prSet presAssocID="{CA68B7CE-705E-4DC6-816E-30E45CCFD468}" presName="spacer" presStyleCnt="0"/>
      <dgm:spPr/>
    </dgm:pt>
    <dgm:pt modelId="{A2D6F158-1A50-402A-ACD4-20ED131F29B7}" type="pres">
      <dgm:prSet presAssocID="{78BC2B59-EEF8-4B4E-BC1B-ECAF0D0B7BB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0ABDCE4-EB7C-46DB-84A4-0931DE4677EB}" type="pres">
      <dgm:prSet presAssocID="{F91F10EB-10CC-4F2C-80B7-C062CD4930B8}" presName="spacer" presStyleCnt="0"/>
      <dgm:spPr/>
    </dgm:pt>
    <dgm:pt modelId="{5EA04169-D7B0-4341-A270-31ED832E7CF1}" type="pres">
      <dgm:prSet presAssocID="{9098C2B4-7A0E-46DE-B713-1648602BEE8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2D17D2E-4AE0-47A0-AD02-A62A8C9687F2}" type="pres">
      <dgm:prSet presAssocID="{799ABCEB-7C86-4F56-B768-A2F642917C92}" presName="spacer" presStyleCnt="0"/>
      <dgm:spPr/>
    </dgm:pt>
    <dgm:pt modelId="{16B6A18C-D4BA-4E43-9C9E-B3276877FFDF}" type="pres">
      <dgm:prSet presAssocID="{791C4B87-4861-4881-9D86-4DC850ABBD5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ABC8111-2326-4A8A-9D74-C227A104A53E}" type="presOf" srcId="{78BC2B59-EEF8-4B4E-BC1B-ECAF0D0B7BBD}" destId="{A2D6F158-1A50-402A-ACD4-20ED131F29B7}" srcOrd="0" destOrd="0" presId="urn:microsoft.com/office/officeart/2005/8/layout/vList2"/>
    <dgm:cxn modelId="{50470D20-40CD-4009-8767-6A5A1809E8E7}" srcId="{953F75C7-A22A-4945-903D-93C8908E692F}" destId="{78BC2B59-EEF8-4B4E-BC1B-ECAF0D0B7BBD}" srcOrd="1" destOrd="0" parTransId="{B183382D-9169-4DCA-AF0E-3AEB375D11D9}" sibTransId="{F91F10EB-10CC-4F2C-80B7-C062CD4930B8}"/>
    <dgm:cxn modelId="{A9121075-6ED4-4E28-ACAB-1CA124555B49}" type="presOf" srcId="{953F75C7-A22A-4945-903D-93C8908E692F}" destId="{6B0E273D-FC95-436D-89BA-7E115CF484FC}" srcOrd="0" destOrd="0" presId="urn:microsoft.com/office/officeart/2005/8/layout/vList2"/>
    <dgm:cxn modelId="{AF84A097-8155-4F21-9148-D9AE834941DF}" type="presOf" srcId="{7BBE8096-47DE-4D52-931D-0D8F34126640}" destId="{794AC710-E16D-44DE-A033-A9F1042433DB}" srcOrd="0" destOrd="0" presId="urn:microsoft.com/office/officeart/2005/8/layout/vList2"/>
    <dgm:cxn modelId="{909143C4-8305-468B-9F2B-8FBBA3E55F6C}" srcId="{953F75C7-A22A-4945-903D-93C8908E692F}" destId="{9098C2B4-7A0E-46DE-B713-1648602BEE82}" srcOrd="2" destOrd="0" parTransId="{29929019-6FEB-40A6-8775-1A90C70CDC4A}" sibTransId="{799ABCEB-7C86-4F56-B768-A2F642917C92}"/>
    <dgm:cxn modelId="{37B40DD1-775D-4B8E-8503-C667952E68B0}" type="presOf" srcId="{791C4B87-4861-4881-9D86-4DC850ABBD50}" destId="{16B6A18C-D4BA-4E43-9C9E-B3276877FFDF}" srcOrd="0" destOrd="0" presId="urn:microsoft.com/office/officeart/2005/8/layout/vList2"/>
    <dgm:cxn modelId="{B4C7ECE8-A096-466B-B4B9-78D7EB3D958F}" srcId="{953F75C7-A22A-4945-903D-93C8908E692F}" destId="{791C4B87-4861-4881-9D86-4DC850ABBD50}" srcOrd="3" destOrd="0" parTransId="{D2ACA855-6B8F-429C-8A04-F1E20655FBB6}" sibTransId="{263D9AF8-6F0D-4310-87D0-6F15246857B7}"/>
    <dgm:cxn modelId="{ED3A40F5-D303-42D3-B0A6-1734352E0D86}" srcId="{953F75C7-A22A-4945-903D-93C8908E692F}" destId="{7BBE8096-47DE-4D52-931D-0D8F34126640}" srcOrd="0" destOrd="0" parTransId="{9F4D02B6-64C9-4C00-BD5B-340668662F36}" sibTransId="{CA68B7CE-705E-4DC6-816E-30E45CCFD468}"/>
    <dgm:cxn modelId="{3E702CF7-EFAA-4C12-89EA-E396B5356682}" type="presOf" srcId="{9098C2B4-7A0E-46DE-B713-1648602BEE82}" destId="{5EA04169-D7B0-4341-A270-31ED832E7CF1}" srcOrd="0" destOrd="0" presId="urn:microsoft.com/office/officeart/2005/8/layout/vList2"/>
    <dgm:cxn modelId="{50E5B8A6-FABE-4795-9654-BC5C85BBC1D6}" type="presParOf" srcId="{6B0E273D-FC95-436D-89BA-7E115CF484FC}" destId="{794AC710-E16D-44DE-A033-A9F1042433DB}" srcOrd="0" destOrd="0" presId="urn:microsoft.com/office/officeart/2005/8/layout/vList2"/>
    <dgm:cxn modelId="{4315769E-C241-4E9C-AD59-53B5AC95AD8A}" type="presParOf" srcId="{6B0E273D-FC95-436D-89BA-7E115CF484FC}" destId="{FAAB27A2-C489-4A3B-BB17-CEE84F408748}" srcOrd="1" destOrd="0" presId="urn:microsoft.com/office/officeart/2005/8/layout/vList2"/>
    <dgm:cxn modelId="{7B7DAB64-BD57-43B2-A465-93A0456A87A6}" type="presParOf" srcId="{6B0E273D-FC95-436D-89BA-7E115CF484FC}" destId="{A2D6F158-1A50-402A-ACD4-20ED131F29B7}" srcOrd="2" destOrd="0" presId="urn:microsoft.com/office/officeart/2005/8/layout/vList2"/>
    <dgm:cxn modelId="{943AA0B5-0192-4027-815F-B815821E1FF0}" type="presParOf" srcId="{6B0E273D-FC95-436D-89BA-7E115CF484FC}" destId="{70ABDCE4-EB7C-46DB-84A4-0931DE4677EB}" srcOrd="3" destOrd="0" presId="urn:microsoft.com/office/officeart/2005/8/layout/vList2"/>
    <dgm:cxn modelId="{B85CB91D-7220-46B3-AEE5-A4B514CBDA6C}" type="presParOf" srcId="{6B0E273D-FC95-436D-89BA-7E115CF484FC}" destId="{5EA04169-D7B0-4341-A270-31ED832E7CF1}" srcOrd="4" destOrd="0" presId="urn:microsoft.com/office/officeart/2005/8/layout/vList2"/>
    <dgm:cxn modelId="{DD153E42-C509-4E3A-9647-928743EF405B}" type="presParOf" srcId="{6B0E273D-FC95-436D-89BA-7E115CF484FC}" destId="{52D17D2E-4AE0-47A0-AD02-A62A8C9687F2}" srcOrd="5" destOrd="0" presId="urn:microsoft.com/office/officeart/2005/8/layout/vList2"/>
    <dgm:cxn modelId="{97063822-F3F6-49EF-ADE6-FBACD7C32A52}" type="presParOf" srcId="{6B0E273D-FC95-436D-89BA-7E115CF484FC}" destId="{16B6A18C-D4BA-4E43-9C9E-B3276877FFD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56112E-AB5F-4C93-B3F9-812D143CFA4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97BF193-A8F4-4AD0-BFEF-D01846787623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/>
            <a:t>родительские собрания, заседания родительских комитетов</a:t>
          </a:r>
          <a:endParaRPr lang="en-US" dirty="0"/>
        </a:p>
      </dgm:t>
    </dgm:pt>
    <dgm:pt modelId="{0D0D5FAE-9345-4922-9376-E3E3170738AF}" type="parTrans" cxnId="{E0C012E7-E0DC-477B-B7D5-05B734E5D7CF}">
      <dgm:prSet/>
      <dgm:spPr/>
      <dgm:t>
        <a:bodyPr/>
        <a:lstStyle/>
        <a:p>
          <a:endParaRPr lang="en-US"/>
        </a:p>
      </dgm:t>
    </dgm:pt>
    <dgm:pt modelId="{5ACA668B-CEC3-4E58-AE53-C98D2BF806AB}" type="sibTrans" cxnId="{E0C012E7-E0DC-477B-B7D5-05B734E5D7C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1ED2A2A-3D7D-4C65-9963-DD938B660EC2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/>
            <a:t>анкетирование, тестирование, участие в опросах</a:t>
          </a:r>
          <a:endParaRPr lang="en-US" dirty="0"/>
        </a:p>
      </dgm:t>
    </dgm:pt>
    <dgm:pt modelId="{1616A4B4-1790-46ED-8117-781ABB9C57AC}" type="parTrans" cxnId="{B4395A1E-B207-4616-8556-3A2D2E0A0DDD}">
      <dgm:prSet/>
      <dgm:spPr/>
      <dgm:t>
        <a:bodyPr/>
        <a:lstStyle/>
        <a:p>
          <a:endParaRPr lang="en-US"/>
        </a:p>
      </dgm:t>
    </dgm:pt>
    <dgm:pt modelId="{217705AA-4876-45E6-9866-FED3B6F9BF0E}" type="sibTrans" cxnId="{B4395A1E-B207-4616-8556-3A2D2E0A0DD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BC0F2D4-9DAB-4487-9C25-D273B73EFC70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организация и проведение совместных праздников, спортивных соревнований</a:t>
          </a:r>
          <a:endParaRPr lang="en-US"/>
        </a:p>
      </dgm:t>
    </dgm:pt>
    <dgm:pt modelId="{61BA756E-4BA5-4E02-B0E0-DEA498ED3203}" type="parTrans" cxnId="{8E66A47B-A22A-45A1-A5E7-74DDF4124C75}">
      <dgm:prSet/>
      <dgm:spPr/>
      <dgm:t>
        <a:bodyPr/>
        <a:lstStyle/>
        <a:p>
          <a:endParaRPr lang="en-US"/>
        </a:p>
      </dgm:t>
    </dgm:pt>
    <dgm:pt modelId="{2F5D7F1D-55A0-4FF6-B262-A06BE839EBBA}" type="sibTrans" cxnId="{8E66A47B-A22A-45A1-A5E7-74DDF4124C7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E433F4F-0B12-4A00-94F0-0116CE7190CD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посещение музеев, театров, выставок, экскурсий</a:t>
          </a:r>
          <a:endParaRPr lang="en-US"/>
        </a:p>
      </dgm:t>
    </dgm:pt>
    <dgm:pt modelId="{7125E3B5-0253-407E-ABAF-D6BE7FA0BDEC}" type="parTrans" cxnId="{6894EDBA-60D3-4280-A353-7E2BB4E3E8C9}">
      <dgm:prSet/>
      <dgm:spPr/>
      <dgm:t>
        <a:bodyPr/>
        <a:lstStyle/>
        <a:p>
          <a:endParaRPr lang="en-US"/>
        </a:p>
      </dgm:t>
    </dgm:pt>
    <dgm:pt modelId="{DC5969A4-AE26-491D-96CE-4D8ECB72A767}" type="sibTrans" cxnId="{6894EDBA-60D3-4280-A353-7E2BB4E3E8C9}">
      <dgm:prSet/>
      <dgm:spPr/>
      <dgm:t>
        <a:bodyPr/>
        <a:lstStyle/>
        <a:p>
          <a:endParaRPr lang="en-US"/>
        </a:p>
      </dgm:t>
    </dgm:pt>
    <dgm:pt modelId="{2EA5A19D-EC2A-4FBB-8B89-4B689177767C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консультации для родителей, индивидуальные беседы</a:t>
          </a:r>
          <a:endParaRPr lang="en-US"/>
        </a:p>
      </dgm:t>
    </dgm:pt>
    <dgm:pt modelId="{9957A51C-FAE3-4639-B03C-39F94EAAA1E0}" type="parTrans" cxnId="{45520A46-F21A-475E-8597-920703F23E22}">
      <dgm:prSet/>
      <dgm:spPr/>
      <dgm:t>
        <a:bodyPr/>
        <a:lstStyle/>
        <a:p>
          <a:endParaRPr lang="ru-RU"/>
        </a:p>
      </dgm:t>
    </dgm:pt>
    <dgm:pt modelId="{4D8C0477-7052-404F-9B63-B21A82AF419A}" type="sibTrans" cxnId="{45520A46-F21A-475E-8597-920703F23E22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6DE720F7-C7F8-432F-9DEE-8B9421237DAA}" type="pres">
      <dgm:prSet presAssocID="{9C56112E-AB5F-4C93-B3F9-812D143CFA45}" presName="root" presStyleCnt="0">
        <dgm:presLayoutVars>
          <dgm:dir/>
          <dgm:resizeHandles val="exact"/>
        </dgm:presLayoutVars>
      </dgm:prSet>
      <dgm:spPr/>
    </dgm:pt>
    <dgm:pt modelId="{94366AC6-97EE-4064-9B2C-CCA75426E93E}" type="pres">
      <dgm:prSet presAssocID="{9C56112E-AB5F-4C93-B3F9-812D143CFA45}" presName="container" presStyleCnt="0">
        <dgm:presLayoutVars>
          <dgm:dir/>
          <dgm:resizeHandles val="exact"/>
        </dgm:presLayoutVars>
      </dgm:prSet>
      <dgm:spPr/>
    </dgm:pt>
    <dgm:pt modelId="{E0111C07-306B-4330-ABF9-1511AB05D6B9}" type="pres">
      <dgm:prSet presAssocID="{097BF193-A8F4-4AD0-BFEF-D01846787623}" presName="compNode" presStyleCnt="0"/>
      <dgm:spPr/>
    </dgm:pt>
    <dgm:pt modelId="{0732C5AD-214B-4E9D-9B19-04C1163B1F15}" type="pres">
      <dgm:prSet presAssocID="{097BF193-A8F4-4AD0-BFEF-D01846787623}" presName="iconBgRect" presStyleLbl="bgShp" presStyleIdx="0" presStyleCnt="5"/>
      <dgm:spPr/>
    </dgm:pt>
    <dgm:pt modelId="{32D301F9-E372-42FB-91A0-8FE89D31E3A0}" type="pres">
      <dgm:prSet presAssocID="{097BF193-A8F4-4AD0-BFEF-D01846787623}" presName="iconRect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3709D637-9498-47CA-B72E-6BAAFA5345BA}" type="pres">
      <dgm:prSet presAssocID="{097BF193-A8F4-4AD0-BFEF-D01846787623}" presName="spaceRect" presStyleCnt="0"/>
      <dgm:spPr/>
    </dgm:pt>
    <dgm:pt modelId="{0143A100-E14D-4962-9F75-D51FF8CA2F2F}" type="pres">
      <dgm:prSet presAssocID="{097BF193-A8F4-4AD0-BFEF-D01846787623}" presName="textRect" presStyleLbl="revTx" presStyleIdx="0" presStyleCnt="5">
        <dgm:presLayoutVars>
          <dgm:chMax val="1"/>
          <dgm:chPref val="1"/>
        </dgm:presLayoutVars>
      </dgm:prSet>
      <dgm:spPr/>
    </dgm:pt>
    <dgm:pt modelId="{F00600CB-7517-44E7-8A7B-4815BC1451B4}" type="pres">
      <dgm:prSet presAssocID="{5ACA668B-CEC3-4E58-AE53-C98D2BF806AB}" presName="sibTrans" presStyleLbl="sibTrans2D1" presStyleIdx="0" presStyleCnt="0"/>
      <dgm:spPr/>
    </dgm:pt>
    <dgm:pt modelId="{36DE1480-F2EE-4F4E-B1C0-BD88A6DF4F4D}" type="pres">
      <dgm:prSet presAssocID="{2EA5A19D-EC2A-4FBB-8B89-4B689177767C}" presName="compNode" presStyleCnt="0"/>
      <dgm:spPr/>
    </dgm:pt>
    <dgm:pt modelId="{F0C31EC5-E4D5-4271-B4B0-4B9336C056FB}" type="pres">
      <dgm:prSet presAssocID="{2EA5A19D-EC2A-4FBB-8B89-4B689177767C}" presName="iconBgRect" presStyleLbl="bgShp" presStyleIdx="1" presStyleCnt="5"/>
      <dgm:spPr/>
    </dgm:pt>
    <dgm:pt modelId="{E6D0437F-A57A-44E7-9BAF-33BA84E4E39A}" type="pres">
      <dgm:prSet presAssocID="{2EA5A19D-EC2A-4FBB-8B89-4B689177767C}" presName="iconRect" presStyleLbl="node1" presStyleIdx="1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DA966BBC-122F-4009-84BD-47D5B848D62D}" type="pres">
      <dgm:prSet presAssocID="{2EA5A19D-EC2A-4FBB-8B89-4B689177767C}" presName="spaceRect" presStyleCnt="0"/>
      <dgm:spPr/>
    </dgm:pt>
    <dgm:pt modelId="{9FFC6DE3-B82A-498F-8458-6AEEEEAD60DB}" type="pres">
      <dgm:prSet presAssocID="{2EA5A19D-EC2A-4FBB-8B89-4B689177767C}" presName="textRect" presStyleLbl="revTx" presStyleIdx="1" presStyleCnt="5">
        <dgm:presLayoutVars>
          <dgm:chMax val="1"/>
          <dgm:chPref val="1"/>
        </dgm:presLayoutVars>
      </dgm:prSet>
      <dgm:spPr/>
    </dgm:pt>
    <dgm:pt modelId="{41C4FC02-0831-4E93-AC43-EFF50B48CD05}" type="pres">
      <dgm:prSet presAssocID="{4D8C0477-7052-404F-9B63-B21A82AF419A}" presName="sibTrans" presStyleLbl="sibTrans2D1" presStyleIdx="0" presStyleCnt="0"/>
      <dgm:spPr/>
    </dgm:pt>
    <dgm:pt modelId="{FCD0D7A3-B831-4C96-B109-CA907CB2CD33}" type="pres">
      <dgm:prSet presAssocID="{31ED2A2A-3D7D-4C65-9963-DD938B660EC2}" presName="compNode" presStyleCnt="0"/>
      <dgm:spPr/>
    </dgm:pt>
    <dgm:pt modelId="{95BE9BA6-4717-49CD-A259-72F6144FF7C0}" type="pres">
      <dgm:prSet presAssocID="{31ED2A2A-3D7D-4C65-9963-DD938B660EC2}" presName="iconBgRect" presStyleLbl="bgShp" presStyleIdx="2" presStyleCnt="5"/>
      <dgm:spPr/>
    </dgm:pt>
    <dgm:pt modelId="{AB909ACE-E2C2-4506-ABD9-3F70DB4028F3}" type="pres">
      <dgm:prSet presAssocID="{31ED2A2A-3D7D-4C65-9963-DD938B660EC2}" presName="iconRect" presStyleLbl="node1" presStyleIdx="2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721188C6-394A-4DDC-BFC4-88C9994302A8}" type="pres">
      <dgm:prSet presAssocID="{31ED2A2A-3D7D-4C65-9963-DD938B660EC2}" presName="spaceRect" presStyleCnt="0"/>
      <dgm:spPr/>
    </dgm:pt>
    <dgm:pt modelId="{8D079F08-78F5-43D3-AD08-AB830E4904CA}" type="pres">
      <dgm:prSet presAssocID="{31ED2A2A-3D7D-4C65-9963-DD938B660EC2}" presName="textRect" presStyleLbl="revTx" presStyleIdx="2" presStyleCnt="5">
        <dgm:presLayoutVars>
          <dgm:chMax val="1"/>
          <dgm:chPref val="1"/>
        </dgm:presLayoutVars>
      </dgm:prSet>
      <dgm:spPr/>
    </dgm:pt>
    <dgm:pt modelId="{C65CFDEC-6A7F-47DB-B15C-BF7210C5E39A}" type="pres">
      <dgm:prSet presAssocID="{217705AA-4876-45E6-9866-FED3B6F9BF0E}" presName="sibTrans" presStyleLbl="sibTrans2D1" presStyleIdx="0" presStyleCnt="0"/>
      <dgm:spPr/>
    </dgm:pt>
    <dgm:pt modelId="{F3512439-4574-4586-81C0-FA2CB8EA8F36}" type="pres">
      <dgm:prSet presAssocID="{5BC0F2D4-9DAB-4487-9C25-D273B73EFC70}" presName="compNode" presStyleCnt="0"/>
      <dgm:spPr/>
    </dgm:pt>
    <dgm:pt modelId="{381EDF62-0B1D-4CD5-BDA7-5F982FBFA3A4}" type="pres">
      <dgm:prSet presAssocID="{5BC0F2D4-9DAB-4487-9C25-D273B73EFC70}" presName="iconBgRect" presStyleLbl="bgShp" presStyleIdx="3" presStyleCnt="5"/>
      <dgm:spPr/>
    </dgm:pt>
    <dgm:pt modelId="{0E7C6AA1-A680-419B-AD8B-0281556DA1D2}" type="pres">
      <dgm:prSet presAssocID="{5BC0F2D4-9DAB-4487-9C25-D273B73EFC70}" presName="iconRect" presStyleLbl="node1" presStyleIdx="3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AFD3A0D7-17FE-44B5-A50B-92FBA10429A7}" type="pres">
      <dgm:prSet presAssocID="{5BC0F2D4-9DAB-4487-9C25-D273B73EFC70}" presName="spaceRect" presStyleCnt="0"/>
      <dgm:spPr/>
    </dgm:pt>
    <dgm:pt modelId="{070A8BAB-BAAF-4A10-8106-D05572F62BE3}" type="pres">
      <dgm:prSet presAssocID="{5BC0F2D4-9DAB-4487-9C25-D273B73EFC70}" presName="textRect" presStyleLbl="revTx" presStyleIdx="3" presStyleCnt="5">
        <dgm:presLayoutVars>
          <dgm:chMax val="1"/>
          <dgm:chPref val="1"/>
        </dgm:presLayoutVars>
      </dgm:prSet>
      <dgm:spPr/>
    </dgm:pt>
    <dgm:pt modelId="{99D3AD36-AB9C-402A-8781-E4E680A2315A}" type="pres">
      <dgm:prSet presAssocID="{2F5D7F1D-55A0-4FF6-B262-A06BE839EBBA}" presName="sibTrans" presStyleLbl="sibTrans2D1" presStyleIdx="0" presStyleCnt="0"/>
      <dgm:spPr/>
    </dgm:pt>
    <dgm:pt modelId="{71E81616-0FC7-4557-BCA4-B28B290C4D52}" type="pres">
      <dgm:prSet presAssocID="{0E433F4F-0B12-4A00-94F0-0116CE7190CD}" presName="compNode" presStyleCnt="0"/>
      <dgm:spPr/>
    </dgm:pt>
    <dgm:pt modelId="{B5912CA9-115F-48C0-8F67-35E76A0B3BAA}" type="pres">
      <dgm:prSet presAssocID="{0E433F4F-0B12-4A00-94F0-0116CE7190CD}" presName="iconBgRect" presStyleLbl="bgShp" presStyleIdx="4" presStyleCnt="5"/>
      <dgm:spPr/>
    </dgm:pt>
    <dgm:pt modelId="{E1B021D6-B1B4-47F2-BFEE-C04155BBC640}" type="pres">
      <dgm:prSet presAssocID="{0E433F4F-0B12-4A00-94F0-0116CE7190CD}" presName="iconRect" presStyleLbl="node1" presStyleIdx="4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10949A27-C14F-4F82-ADC3-BC308322CDD5}" type="pres">
      <dgm:prSet presAssocID="{0E433F4F-0B12-4A00-94F0-0116CE7190CD}" presName="spaceRect" presStyleCnt="0"/>
      <dgm:spPr/>
    </dgm:pt>
    <dgm:pt modelId="{52CC7C8B-90B7-4C7B-B66A-D6F62E92BD32}" type="pres">
      <dgm:prSet presAssocID="{0E433F4F-0B12-4A00-94F0-0116CE7190C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4395A1E-B207-4616-8556-3A2D2E0A0DDD}" srcId="{9C56112E-AB5F-4C93-B3F9-812D143CFA45}" destId="{31ED2A2A-3D7D-4C65-9963-DD938B660EC2}" srcOrd="2" destOrd="0" parTransId="{1616A4B4-1790-46ED-8117-781ABB9C57AC}" sibTransId="{217705AA-4876-45E6-9866-FED3B6F9BF0E}"/>
    <dgm:cxn modelId="{E72AAB29-43B1-4639-8BAC-7D25D6EC424D}" type="presOf" srcId="{0E433F4F-0B12-4A00-94F0-0116CE7190CD}" destId="{52CC7C8B-90B7-4C7B-B66A-D6F62E92BD32}" srcOrd="0" destOrd="0" presId="urn:microsoft.com/office/officeart/2018/2/layout/IconCircleList"/>
    <dgm:cxn modelId="{ACAC8641-966D-44C1-AE4B-1020088C7395}" type="presOf" srcId="{31ED2A2A-3D7D-4C65-9963-DD938B660EC2}" destId="{8D079F08-78F5-43D3-AD08-AB830E4904CA}" srcOrd="0" destOrd="0" presId="urn:microsoft.com/office/officeart/2018/2/layout/IconCircleList"/>
    <dgm:cxn modelId="{45520A46-F21A-475E-8597-920703F23E22}" srcId="{9C56112E-AB5F-4C93-B3F9-812D143CFA45}" destId="{2EA5A19D-EC2A-4FBB-8B89-4B689177767C}" srcOrd="1" destOrd="0" parTransId="{9957A51C-FAE3-4639-B03C-39F94EAAA1E0}" sibTransId="{4D8C0477-7052-404F-9B63-B21A82AF419A}"/>
    <dgm:cxn modelId="{00B54248-4413-45E6-B42D-885F2B2BFD84}" type="presOf" srcId="{4D8C0477-7052-404F-9B63-B21A82AF419A}" destId="{41C4FC02-0831-4E93-AC43-EFF50B48CD05}" srcOrd="0" destOrd="0" presId="urn:microsoft.com/office/officeart/2018/2/layout/IconCircleList"/>
    <dgm:cxn modelId="{3A9D8158-371A-4134-8DFA-5C0EC5753F21}" type="presOf" srcId="{217705AA-4876-45E6-9866-FED3B6F9BF0E}" destId="{C65CFDEC-6A7F-47DB-B15C-BF7210C5E39A}" srcOrd="0" destOrd="0" presId="urn:microsoft.com/office/officeart/2018/2/layout/IconCircleList"/>
    <dgm:cxn modelId="{14A3AC7A-BA5A-49C8-9900-4D63A6B1D4FF}" type="presOf" srcId="{9C56112E-AB5F-4C93-B3F9-812D143CFA45}" destId="{6DE720F7-C7F8-432F-9DEE-8B9421237DAA}" srcOrd="0" destOrd="0" presId="urn:microsoft.com/office/officeart/2018/2/layout/IconCircleList"/>
    <dgm:cxn modelId="{8E66A47B-A22A-45A1-A5E7-74DDF4124C75}" srcId="{9C56112E-AB5F-4C93-B3F9-812D143CFA45}" destId="{5BC0F2D4-9DAB-4487-9C25-D273B73EFC70}" srcOrd="3" destOrd="0" parTransId="{61BA756E-4BA5-4E02-B0E0-DEA498ED3203}" sibTransId="{2F5D7F1D-55A0-4FF6-B262-A06BE839EBBA}"/>
    <dgm:cxn modelId="{27EEC38F-EC3F-41BB-91A0-0CFFF2C7BB95}" type="presOf" srcId="{5ACA668B-CEC3-4E58-AE53-C98D2BF806AB}" destId="{F00600CB-7517-44E7-8A7B-4815BC1451B4}" srcOrd="0" destOrd="0" presId="urn:microsoft.com/office/officeart/2018/2/layout/IconCircleList"/>
    <dgm:cxn modelId="{520189A0-91C6-41B3-BE0E-B537E9054493}" type="presOf" srcId="{2EA5A19D-EC2A-4FBB-8B89-4B689177767C}" destId="{9FFC6DE3-B82A-498F-8458-6AEEEEAD60DB}" srcOrd="0" destOrd="0" presId="urn:microsoft.com/office/officeart/2018/2/layout/IconCircleList"/>
    <dgm:cxn modelId="{6894EDBA-60D3-4280-A353-7E2BB4E3E8C9}" srcId="{9C56112E-AB5F-4C93-B3F9-812D143CFA45}" destId="{0E433F4F-0B12-4A00-94F0-0116CE7190CD}" srcOrd="4" destOrd="0" parTransId="{7125E3B5-0253-407E-ABAF-D6BE7FA0BDEC}" sibTransId="{DC5969A4-AE26-491D-96CE-4D8ECB72A767}"/>
    <dgm:cxn modelId="{CC8764D8-6CD8-4C69-90E9-61AB25171A26}" type="presOf" srcId="{5BC0F2D4-9DAB-4487-9C25-D273B73EFC70}" destId="{070A8BAB-BAAF-4A10-8106-D05572F62BE3}" srcOrd="0" destOrd="0" presId="urn:microsoft.com/office/officeart/2018/2/layout/IconCircleList"/>
    <dgm:cxn modelId="{AD22EFD9-89D4-4DF8-94D0-59799EBAA0B0}" type="presOf" srcId="{2F5D7F1D-55A0-4FF6-B262-A06BE839EBBA}" destId="{99D3AD36-AB9C-402A-8781-E4E680A2315A}" srcOrd="0" destOrd="0" presId="urn:microsoft.com/office/officeart/2018/2/layout/IconCircleList"/>
    <dgm:cxn modelId="{E0C012E7-E0DC-477B-B7D5-05B734E5D7CF}" srcId="{9C56112E-AB5F-4C93-B3F9-812D143CFA45}" destId="{097BF193-A8F4-4AD0-BFEF-D01846787623}" srcOrd="0" destOrd="0" parTransId="{0D0D5FAE-9345-4922-9376-E3E3170738AF}" sibTransId="{5ACA668B-CEC3-4E58-AE53-C98D2BF806AB}"/>
    <dgm:cxn modelId="{E42396EB-0909-43BB-89EA-1C48191EDD64}" type="presOf" srcId="{097BF193-A8F4-4AD0-BFEF-D01846787623}" destId="{0143A100-E14D-4962-9F75-D51FF8CA2F2F}" srcOrd="0" destOrd="0" presId="urn:microsoft.com/office/officeart/2018/2/layout/IconCircleList"/>
    <dgm:cxn modelId="{047E7D11-23FB-4526-B66E-D70790C21094}" type="presParOf" srcId="{6DE720F7-C7F8-432F-9DEE-8B9421237DAA}" destId="{94366AC6-97EE-4064-9B2C-CCA75426E93E}" srcOrd="0" destOrd="0" presId="urn:microsoft.com/office/officeart/2018/2/layout/IconCircleList"/>
    <dgm:cxn modelId="{CD418230-6AF3-4C77-8C9A-1DEC1423F97A}" type="presParOf" srcId="{94366AC6-97EE-4064-9B2C-CCA75426E93E}" destId="{E0111C07-306B-4330-ABF9-1511AB05D6B9}" srcOrd="0" destOrd="0" presId="urn:microsoft.com/office/officeart/2018/2/layout/IconCircleList"/>
    <dgm:cxn modelId="{8BF6E14C-5EB2-4EAA-B06B-097F377649B9}" type="presParOf" srcId="{E0111C07-306B-4330-ABF9-1511AB05D6B9}" destId="{0732C5AD-214B-4E9D-9B19-04C1163B1F15}" srcOrd="0" destOrd="0" presId="urn:microsoft.com/office/officeart/2018/2/layout/IconCircleList"/>
    <dgm:cxn modelId="{2619A3E2-BB14-40A8-ACA3-795E24528508}" type="presParOf" srcId="{E0111C07-306B-4330-ABF9-1511AB05D6B9}" destId="{32D301F9-E372-42FB-91A0-8FE89D31E3A0}" srcOrd="1" destOrd="0" presId="urn:microsoft.com/office/officeart/2018/2/layout/IconCircleList"/>
    <dgm:cxn modelId="{CBD1A7DE-B036-441C-ACE3-435BEFD03192}" type="presParOf" srcId="{E0111C07-306B-4330-ABF9-1511AB05D6B9}" destId="{3709D637-9498-47CA-B72E-6BAAFA5345BA}" srcOrd="2" destOrd="0" presId="urn:microsoft.com/office/officeart/2018/2/layout/IconCircleList"/>
    <dgm:cxn modelId="{BEC3693F-6E26-4820-BC79-B8D5AACED3DB}" type="presParOf" srcId="{E0111C07-306B-4330-ABF9-1511AB05D6B9}" destId="{0143A100-E14D-4962-9F75-D51FF8CA2F2F}" srcOrd="3" destOrd="0" presId="urn:microsoft.com/office/officeart/2018/2/layout/IconCircleList"/>
    <dgm:cxn modelId="{C6BA0B2D-D035-4AB7-B4BC-88311CC7774C}" type="presParOf" srcId="{94366AC6-97EE-4064-9B2C-CCA75426E93E}" destId="{F00600CB-7517-44E7-8A7B-4815BC1451B4}" srcOrd="1" destOrd="0" presId="urn:microsoft.com/office/officeart/2018/2/layout/IconCircleList"/>
    <dgm:cxn modelId="{D174DF7D-AA49-4C46-903E-580FDE2F5924}" type="presParOf" srcId="{94366AC6-97EE-4064-9B2C-CCA75426E93E}" destId="{36DE1480-F2EE-4F4E-B1C0-BD88A6DF4F4D}" srcOrd="2" destOrd="0" presId="urn:microsoft.com/office/officeart/2018/2/layout/IconCircleList"/>
    <dgm:cxn modelId="{D31C3A91-1429-46E2-A21B-147158CA5560}" type="presParOf" srcId="{36DE1480-F2EE-4F4E-B1C0-BD88A6DF4F4D}" destId="{F0C31EC5-E4D5-4271-B4B0-4B9336C056FB}" srcOrd="0" destOrd="0" presId="urn:microsoft.com/office/officeart/2018/2/layout/IconCircleList"/>
    <dgm:cxn modelId="{0E6652FD-B030-490D-B32D-6E2CC52BFBA0}" type="presParOf" srcId="{36DE1480-F2EE-4F4E-B1C0-BD88A6DF4F4D}" destId="{E6D0437F-A57A-44E7-9BAF-33BA84E4E39A}" srcOrd="1" destOrd="0" presId="urn:microsoft.com/office/officeart/2018/2/layout/IconCircleList"/>
    <dgm:cxn modelId="{456278E3-CCB2-4D0C-9380-C68DB7EFA7AB}" type="presParOf" srcId="{36DE1480-F2EE-4F4E-B1C0-BD88A6DF4F4D}" destId="{DA966BBC-122F-4009-84BD-47D5B848D62D}" srcOrd="2" destOrd="0" presId="urn:microsoft.com/office/officeart/2018/2/layout/IconCircleList"/>
    <dgm:cxn modelId="{4BD0134F-8712-4087-AA24-4FB4D853C990}" type="presParOf" srcId="{36DE1480-F2EE-4F4E-B1C0-BD88A6DF4F4D}" destId="{9FFC6DE3-B82A-498F-8458-6AEEEEAD60DB}" srcOrd="3" destOrd="0" presId="urn:microsoft.com/office/officeart/2018/2/layout/IconCircleList"/>
    <dgm:cxn modelId="{B37F22CA-DFD3-4BAD-9C87-1E3F04413BC7}" type="presParOf" srcId="{94366AC6-97EE-4064-9B2C-CCA75426E93E}" destId="{41C4FC02-0831-4E93-AC43-EFF50B48CD05}" srcOrd="3" destOrd="0" presId="urn:microsoft.com/office/officeart/2018/2/layout/IconCircleList"/>
    <dgm:cxn modelId="{43F68CE6-4BDF-4C8B-80E7-7E9AE97A7241}" type="presParOf" srcId="{94366AC6-97EE-4064-9B2C-CCA75426E93E}" destId="{FCD0D7A3-B831-4C96-B109-CA907CB2CD33}" srcOrd="4" destOrd="0" presId="urn:microsoft.com/office/officeart/2018/2/layout/IconCircleList"/>
    <dgm:cxn modelId="{54707C8A-9A5C-44A6-BC96-0FA85881699A}" type="presParOf" srcId="{FCD0D7A3-B831-4C96-B109-CA907CB2CD33}" destId="{95BE9BA6-4717-49CD-A259-72F6144FF7C0}" srcOrd="0" destOrd="0" presId="urn:microsoft.com/office/officeart/2018/2/layout/IconCircleList"/>
    <dgm:cxn modelId="{D85F26F9-D000-4F80-B460-9B704FB61DC5}" type="presParOf" srcId="{FCD0D7A3-B831-4C96-B109-CA907CB2CD33}" destId="{AB909ACE-E2C2-4506-ABD9-3F70DB4028F3}" srcOrd="1" destOrd="0" presId="urn:microsoft.com/office/officeart/2018/2/layout/IconCircleList"/>
    <dgm:cxn modelId="{409C451A-DB29-483D-929D-3F1CE0B0A914}" type="presParOf" srcId="{FCD0D7A3-B831-4C96-B109-CA907CB2CD33}" destId="{721188C6-394A-4DDC-BFC4-88C9994302A8}" srcOrd="2" destOrd="0" presId="urn:microsoft.com/office/officeart/2018/2/layout/IconCircleList"/>
    <dgm:cxn modelId="{0557A94C-7437-417E-9BD2-C3FF317F760B}" type="presParOf" srcId="{FCD0D7A3-B831-4C96-B109-CA907CB2CD33}" destId="{8D079F08-78F5-43D3-AD08-AB830E4904CA}" srcOrd="3" destOrd="0" presId="urn:microsoft.com/office/officeart/2018/2/layout/IconCircleList"/>
    <dgm:cxn modelId="{39F93635-F954-4B76-B7F0-550371B8A0AA}" type="presParOf" srcId="{94366AC6-97EE-4064-9B2C-CCA75426E93E}" destId="{C65CFDEC-6A7F-47DB-B15C-BF7210C5E39A}" srcOrd="5" destOrd="0" presId="urn:microsoft.com/office/officeart/2018/2/layout/IconCircleList"/>
    <dgm:cxn modelId="{6EBAEA9E-D86E-42A6-85AD-87DD48E458B1}" type="presParOf" srcId="{94366AC6-97EE-4064-9B2C-CCA75426E93E}" destId="{F3512439-4574-4586-81C0-FA2CB8EA8F36}" srcOrd="6" destOrd="0" presId="urn:microsoft.com/office/officeart/2018/2/layout/IconCircleList"/>
    <dgm:cxn modelId="{E54DDBB1-BD00-462E-9204-AC913F208DF5}" type="presParOf" srcId="{F3512439-4574-4586-81C0-FA2CB8EA8F36}" destId="{381EDF62-0B1D-4CD5-BDA7-5F982FBFA3A4}" srcOrd="0" destOrd="0" presId="urn:microsoft.com/office/officeart/2018/2/layout/IconCircleList"/>
    <dgm:cxn modelId="{39910D78-6CBC-446B-A83E-976EEB41136A}" type="presParOf" srcId="{F3512439-4574-4586-81C0-FA2CB8EA8F36}" destId="{0E7C6AA1-A680-419B-AD8B-0281556DA1D2}" srcOrd="1" destOrd="0" presId="urn:microsoft.com/office/officeart/2018/2/layout/IconCircleList"/>
    <dgm:cxn modelId="{53E73996-0869-473D-BDB2-14456195BABE}" type="presParOf" srcId="{F3512439-4574-4586-81C0-FA2CB8EA8F36}" destId="{AFD3A0D7-17FE-44B5-A50B-92FBA10429A7}" srcOrd="2" destOrd="0" presId="urn:microsoft.com/office/officeart/2018/2/layout/IconCircleList"/>
    <dgm:cxn modelId="{2B8615D9-95BE-47EC-8C1C-FBEEA6FCD215}" type="presParOf" srcId="{F3512439-4574-4586-81C0-FA2CB8EA8F36}" destId="{070A8BAB-BAAF-4A10-8106-D05572F62BE3}" srcOrd="3" destOrd="0" presId="urn:microsoft.com/office/officeart/2018/2/layout/IconCircleList"/>
    <dgm:cxn modelId="{1181B6BD-0A45-4B1F-BBB1-AC8C13B957ED}" type="presParOf" srcId="{94366AC6-97EE-4064-9B2C-CCA75426E93E}" destId="{99D3AD36-AB9C-402A-8781-E4E680A2315A}" srcOrd="7" destOrd="0" presId="urn:microsoft.com/office/officeart/2018/2/layout/IconCircleList"/>
    <dgm:cxn modelId="{3657882B-934A-4B31-A355-9879F9092DE6}" type="presParOf" srcId="{94366AC6-97EE-4064-9B2C-CCA75426E93E}" destId="{71E81616-0FC7-4557-BCA4-B28B290C4D52}" srcOrd="8" destOrd="0" presId="urn:microsoft.com/office/officeart/2018/2/layout/IconCircleList"/>
    <dgm:cxn modelId="{EB39AB9D-D136-4DC3-A970-F9E0DB3502A7}" type="presParOf" srcId="{71E81616-0FC7-4557-BCA4-B28B290C4D52}" destId="{B5912CA9-115F-48C0-8F67-35E76A0B3BAA}" srcOrd="0" destOrd="0" presId="urn:microsoft.com/office/officeart/2018/2/layout/IconCircleList"/>
    <dgm:cxn modelId="{9E9D0E4A-3ADB-477C-A364-7C45E435F57F}" type="presParOf" srcId="{71E81616-0FC7-4557-BCA4-B28B290C4D52}" destId="{E1B021D6-B1B4-47F2-BFEE-C04155BBC640}" srcOrd="1" destOrd="0" presId="urn:microsoft.com/office/officeart/2018/2/layout/IconCircleList"/>
    <dgm:cxn modelId="{CDFDBEA0-C2E8-40FA-B0A8-97464D2720E8}" type="presParOf" srcId="{71E81616-0FC7-4557-BCA4-B28B290C4D52}" destId="{10949A27-C14F-4F82-ADC3-BC308322CDD5}" srcOrd="2" destOrd="0" presId="urn:microsoft.com/office/officeart/2018/2/layout/IconCircleList"/>
    <dgm:cxn modelId="{A52A8FC2-AF2F-43DE-8CF2-4DE766DD4EF4}" type="presParOf" srcId="{71E81616-0FC7-4557-BCA4-B28B290C4D52}" destId="{52CC7C8B-90B7-4C7B-B66A-D6F62E92BD3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AC710-E16D-44DE-A033-A9F1042433DB}">
      <dsp:nvSpPr>
        <dsp:cNvPr id="0" name=""/>
        <dsp:cNvSpPr/>
      </dsp:nvSpPr>
      <dsp:spPr>
        <a:xfrm>
          <a:off x="0" y="51455"/>
          <a:ext cx="6912768" cy="1085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FFFF00"/>
              </a:solidFill>
            </a:rPr>
            <a:t>1. «МИР МОИХ ИНТЕРЕСОВ» </a:t>
          </a:r>
          <a:endParaRPr lang="en-US" sz="2800" kern="1200" dirty="0">
            <a:solidFill>
              <a:srgbClr val="FFFF00"/>
            </a:solidFill>
          </a:endParaRPr>
        </a:p>
      </dsp:txBody>
      <dsp:txXfrm>
        <a:off x="52974" y="104429"/>
        <a:ext cx="6806820" cy="979226"/>
      </dsp:txXfrm>
    </dsp:sp>
    <dsp:sp modelId="{A2D6F158-1A50-402A-ACD4-20ED131F29B7}">
      <dsp:nvSpPr>
        <dsp:cNvPr id="0" name=""/>
        <dsp:cNvSpPr/>
      </dsp:nvSpPr>
      <dsp:spPr>
        <a:xfrm>
          <a:off x="0" y="1217270"/>
          <a:ext cx="6912768" cy="1085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FFFF00"/>
              </a:solidFill>
            </a:rPr>
            <a:t>2. «ОРЛЯТА РОССИИ»</a:t>
          </a:r>
          <a:endParaRPr lang="en-US" sz="2800" kern="1200" dirty="0">
            <a:solidFill>
              <a:srgbClr val="FFFF00"/>
            </a:solidFill>
          </a:endParaRPr>
        </a:p>
      </dsp:txBody>
      <dsp:txXfrm>
        <a:off x="52974" y="1270244"/>
        <a:ext cx="6806820" cy="979226"/>
      </dsp:txXfrm>
    </dsp:sp>
    <dsp:sp modelId="{5EA04169-D7B0-4341-A270-31ED832E7CF1}">
      <dsp:nvSpPr>
        <dsp:cNvPr id="0" name=""/>
        <dsp:cNvSpPr/>
      </dsp:nvSpPr>
      <dsp:spPr>
        <a:xfrm>
          <a:off x="0" y="2383085"/>
          <a:ext cx="6912768" cy="1085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FFFF00"/>
              </a:solidFill>
            </a:rPr>
            <a:t>3. «УМНИКИ И УМНИЦЫ. ФУНКЦИОНАЛЬНАЯ ГРАМОТНОСТЬ»</a:t>
          </a:r>
          <a:endParaRPr lang="en-US" sz="2800" kern="1200" dirty="0">
            <a:solidFill>
              <a:srgbClr val="FFFF00"/>
            </a:solidFill>
          </a:endParaRPr>
        </a:p>
      </dsp:txBody>
      <dsp:txXfrm>
        <a:off x="52974" y="2436059"/>
        <a:ext cx="6806820" cy="979226"/>
      </dsp:txXfrm>
    </dsp:sp>
    <dsp:sp modelId="{16B6A18C-D4BA-4E43-9C9E-B3276877FFDF}">
      <dsp:nvSpPr>
        <dsp:cNvPr id="0" name=""/>
        <dsp:cNvSpPr/>
      </dsp:nvSpPr>
      <dsp:spPr>
        <a:xfrm>
          <a:off x="0" y="3548900"/>
          <a:ext cx="6912768" cy="1085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FFFF00"/>
              </a:solidFill>
            </a:rPr>
            <a:t>4. «РАЗГОВОРЫ  О ВАЖНОМ»</a:t>
          </a:r>
          <a:endParaRPr lang="en-US" sz="2800" kern="1200" dirty="0">
            <a:solidFill>
              <a:srgbClr val="FFFF00"/>
            </a:solidFill>
          </a:endParaRPr>
        </a:p>
      </dsp:txBody>
      <dsp:txXfrm>
        <a:off x="52974" y="3601874"/>
        <a:ext cx="6806820" cy="979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2C5AD-214B-4E9D-9B19-04C1163B1F15}">
      <dsp:nvSpPr>
        <dsp:cNvPr id="0" name=""/>
        <dsp:cNvSpPr/>
      </dsp:nvSpPr>
      <dsp:spPr>
        <a:xfrm>
          <a:off x="332560" y="63979"/>
          <a:ext cx="955140" cy="9551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301F9-E372-42FB-91A0-8FE89D31E3A0}">
      <dsp:nvSpPr>
        <dsp:cNvPr id="0" name=""/>
        <dsp:cNvSpPr/>
      </dsp:nvSpPr>
      <dsp:spPr>
        <a:xfrm>
          <a:off x="533140" y="264558"/>
          <a:ext cx="553981" cy="55398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43A100-E14D-4962-9F75-D51FF8CA2F2F}">
      <dsp:nvSpPr>
        <dsp:cNvPr id="0" name=""/>
        <dsp:cNvSpPr/>
      </dsp:nvSpPr>
      <dsp:spPr>
        <a:xfrm>
          <a:off x="1492373" y="63979"/>
          <a:ext cx="2251402" cy="955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родительские собрания, заседания родительских комитетов</a:t>
          </a:r>
          <a:endParaRPr lang="en-US" sz="1500" kern="1200" dirty="0"/>
        </a:p>
      </dsp:txBody>
      <dsp:txXfrm>
        <a:off x="1492373" y="63979"/>
        <a:ext cx="2251402" cy="955140"/>
      </dsp:txXfrm>
    </dsp:sp>
    <dsp:sp modelId="{F0C31EC5-E4D5-4271-B4B0-4B9336C056FB}">
      <dsp:nvSpPr>
        <dsp:cNvPr id="0" name=""/>
        <dsp:cNvSpPr/>
      </dsp:nvSpPr>
      <dsp:spPr>
        <a:xfrm>
          <a:off x="4136065" y="63979"/>
          <a:ext cx="955140" cy="9551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0437F-A57A-44E7-9BAF-33BA84E4E39A}">
      <dsp:nvSpPr>
        <dsp:cNvPr id="0" name=""/>
        <dsp:cNvSpPr/>
      </dsp:nvSpPr>
      <dsp:spPr>
        <a:xfrm>
          <a:off x="4336645" y="264558"/>
          <a:ext cx="553981" cy="55398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C6DE3-B82A-498F-8458-6AEEEEAD60DB}">
      <dsp:nvSpPr>
        <dsp:cNvPr id="0" name=""/>
        <dsp:cNvSpPr/>
      </dsp:nvSpPr>
      <dsp:spPr>
        <a:xfrm>
          <a:off x="5295879" y="63979"/>
          <a:ext cx="2251402" cy="955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консультации для родителей, индивидуальные беседы</a:t>
          </a:r>
          <a:endParaRPr lang="en-US" sz="1500" kern="1200"/>
        </a:p>
      </dsp:txBody>
      <dsp:txXfrm>
        <a:off x="5295879" y="63979"/>
        <a:ext cx="2251402" cy="955140"/>
      </dsp:txXfrm>
    </dsp:sp>
    <dsp:sp modelId="{95BE9BA6-4717-49CD-A259-72F6144FF7C0}">
      <dsp:nvSpPr>
        <dsp:cNvPr id="0" name=""/>
        <dsp:cNvSpPr/>
      </dsp:nvSpPr>
      <dsp:spPr>
        <a:xfrm>
          <a:off x="332560" y="1790141"/>
          <a:ext cx="955140" cy="9551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09ACE-E2C2-4506-ABD9-3F70DB4028F3}">
      <dsp:nvSpPr>
        <dsp:cNvPr id="0" name=""/>
        <dsp:cNvSpPr/>
      </dsp:nvSpPr>
      <dsp:spPr>
        <a:xfrm>
          <a:off x="533140" y="1990721"/>
          <a:ext cx="553981" cy="55398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79F08-78F5-43D3-AD08-AB830E4904CA}">
      <dsp:nvSpPr>
        <dsp:cNvPr id="0" name=""/>
        <dsp:cNvSpPr/>
      </dsp:nvSpPr>
      <dsp:spPr>
        <a:xfrm>
          <a:off x="1492373" y="1790141"/>
          <a:ext cx="2251402" cy="955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анкетирование, тестирование, участие в опросах</a:t>
          </a:r>
          <a:endParaRPr lang="en-US" sz="1500" kern="1200" dirty="0"/>
        </a:p>
      </dsp:txBody>
      <dsp:txXfrm>
        <a:off x="1492373" y="1790141"/>
        <a:ext cx="2251402" cy="955140"/>
      </dsp:txXfrm>
    </dsp:sp>
    <dsp:sp modelId="{381EDF62-0B1D-4CD5-BDA7-5F982FBFA3A4}">
      <dsp:nvSpPr>
        <dsp:cNvPr id="0" name=""/>
        <dsp:cNvSpPr/>
      </dsp:nvSpPr>
      <dsp:spPr>
        <a:xfrm>
          <a:off x="4136065" y="1790141"/>
          <a:ext cx="955140" cy="95514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C6AA1-A680-419B-AD8B-0281556DA1D2}">
      <dsp:nvSpPr>
        <dsp:cNvPr id="0" name=""/>
        <dsp:cNvSpPr/>
      </dsp:nvSpPr>
      <dsp:spPr>
        <a:xfrm>
          <a:off x="4336645" y="1990721"/>
          <a:ext cx="553981" cy="55398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A8BAB-BAAF-4A10-8106-D05572F62BE3}">
      <dsp:nvSpPr>
        <dsp:cNvPr id="0" name=""/>
        <dsp:cNvSpPr/>
      </dsp:nvSpPr>
      <dsp:spPr>
        <a:xfrm>
          <a:off x="5295879" y="1790141"/>
          <a:ext cx="2251402" cy="955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организация и проведение совместных праздников, спортивных соревнований</a:t>
          </a:r>
          <a:endParaRPr lang="en-US" sz="1500" kern="1200"/>
        </a:p>
      </dsp:txBody>
      <dsp:txXfrm>
        <a:off x="5295879" y="1790141"/>
        <a:ext cx="2251402" cy="955140"/>
      </dsp:txXfrm>
    </dsp:sp>
    <dsp:sp modelId="{B5912CA9-115F-48C0-8F67-35E76A0B3BAA}">
      <dsp:nvSpPr>
        <dsp:cNvPr id="0" name=""/>
        <dsp:cNvSpPr/>
      </dsp:nvSpPr>
      <dsp:spPr>
        <a:xfrm>
          <a:off x="332560" y="3516304"/>
          <a:ext cx="955140" cy="9551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021D6-B1B4-47F2-BFEE-C04155BBC640}">
      <dsp:nvSpPr>
        <dsp:cNvPr id="0" name=""/>
        <dsp:cNvSpPr/>
      </dsp:nvSpPr>
      <dsp:spPr>
        <a:xfrm>
          <a:off x="533140" y="3716883"/>
          <a:ext cx="553981" cy="55398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C7C8B-90B7-4C7B-B66A-D6F62E92BD32}">
      <dsp:nvSpPr>
        <dsp:cNvPr id="0" name=""/>
        <dsp:cNvSpPr/>
      </dsp:nvSpPr>
      <dsp:spPr>
        <a:xfrm>
          <a:off x="1492373" y="3516304"/>
          <a:ext cx="2251402" cy="955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посещение музеев, театров, выставок, экскурсий</a:t>
          </a:r>
          <a:endParaRPr lang="en-US" sz="1500" kern="1200"/>
        </a:p>
      </dsp:txBody>
      <dsp:txXfrm>
        <a:off x="1492373" y="3516304"/>
        <a:ext cx="2251402" cy="955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EE51D-B4CD-491C-AA9F-6C392393E6D4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04E8F-DA4A-425D-8A29-4C422F2B7A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579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04E8F-DA4A-425D-8A29-4C422F2B7AD3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70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753B88-AE2D-4ABF-9308-79058BDB375A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15453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04E8F-DA4A-425D-8A29-4C422F2B7AD3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59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55FDA-44E8-416B-9728-6566F2457F6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067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55FDA-44E8-416B-9728-6566F2457F6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752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753B88-AE2D-4ABF-9308-79058BDB375A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18124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04E8F-DA4A-425D-8A29-4C422F2B7AD3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525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528050" cy="5953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D94E-D85B-421F-864D-F93C82A13E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06.06.2026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06.06.2026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06.06.2026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06.06.2026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06.06.2026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06.06.2026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06.06.2026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06.06.2026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06.06.2026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06.06.2026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06.06.2026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528050" cy="5953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D94E-D85B-421F-864D-F93C82A13E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98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769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A8F38-55E9-4DDF-A3DB-FA222C4DCB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4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333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35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819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0716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842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06.06.2026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523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06.06.2026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0417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9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0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472832" y="2818995"/>
            <a:ext cx="3638514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</a:t>
            </a:r>
            <a:br>
              <a:rPr lang="ru-RU" noProof="0"/>
            </a:br>
            <a:r>
              <a:rPr lang="ru-RU" noProof="0"/>
              <a:t>Название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5306909" y="2826510"/>
            <a:ext cx="373173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СТИЛЬ ОБРАЗЦА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  <p:transition spd="med">
    <p:pull dir="r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98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0185-FC48-45CC-B269-427FA9B9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D554-75E0-43EA-807C-1BBB6BD4E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3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0185-FC48-45CC-B269-427FA9B9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D554-75E0-43EA-807C-1BBB6BD4E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31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0185-FC48-45CC-B269-427FA9B9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D554-75E0-43EA-807C-1BBB6BD4E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40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0185-FC48-45CC-B269-427FA9B9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D554-75E0-43EA-807C-1BBB6BD4E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81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0185-FC48-45CC-B269-427FA9B9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D554-75E0-43EA-807C-1BBB6BD4E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93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0185-FC48-45CC-B269-427FA9B9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D554-75E0-43EA-807C-1BBB6BD4E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65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0185-FC48-45CC-B269-427FA9B9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D554-75E0-43EA-807C-1BBB6BD4E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68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0185-FC48-45CC-B269-427FA9B9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D554-75E0-43EA-807C-1BBB6BD4E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76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0185-FC48-45CC-B269-427FA9B9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D554-75E0-43EA-807C-1BBB6BD4E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63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0185-FC48-45CC-B269-427FA9B9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D554-75E0-43EA-807C-1BBB6BD4E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79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0185-FC48-45CC-B269-427FA9B9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D554-75E0-43EA-807C-1BBB6BD4E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6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3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3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0B68C-FBE5-4F24-AD17-33A1A94B5ED0}" type="datetimeFigureOut">
              <a:rPr lang="ru-RU" smtClean="0"/>
              <a:pPr/>
              <a:t>06.06.2026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094B0-75D1-4396-B933-32E202D306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4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10160">
            <a:solidFill>
              <a:srgbClr val="FFC000"/>
            </a:solidFill>
            <a:prstDash val="solid"/>
          </a:ln>
          <a:solidFill>
            <a:srgbClr val="FFC000"/>
          </a:solidFill>
          <a:effectLst>
            <a:outerShdw blurRad="38100" dist="38100" dir="10800000" algn="r" rotWithShape="0">
              <a:srgbClr val="A02C69">
                <a:alpha val="96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10185-FC48-45CC-B269-427FA9B9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6D554-75E0-43EA-807C-1BBB6BD4E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9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10160">
            <a:solidFill>
              <a:srgbClr val="FFC000"/>
            </a:solidFill>
            <a:prstDash val="solid"/>
          </a:ln>
          <a:solidFill>
            <a:srgbClr val="FFC000"/>
          </a:solidFill>
          <a:effectLst>
            <a:outerShdw blurRad="38100" dist="38100" dir="10800000" algn="r" rotWithShape="0">
              <a:srgbClr val="A02C69">
                <a:alpha val="96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v.ru/umk/school-russia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gif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46.gi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5587" y="1196752"/>
            <a:ext cx="70256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145" marR="1270" indent="281940"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Школьный фестиваль профессионального мастерства </a:t>
            </a:r>
          </a:p>
          <a:p>
            <a:pPr marL="144145" marR="1270" indent="281940"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«Лучшее методическое объединение»</a:t>
            </a:r>
          </a:p>
          <a:p>
            <a:pPr marL="144145" marR="1270" indent="281940" algn="ctr"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 </a:t>
            </a:r>
            <a:endParaRPr lang="ru-RU" sz="2000" dirty="0">
              <a:solidFill>
                <a:srgbClr val="181717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4251" y="603609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г. Чебоксары, 2026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26064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marR="1270" lvl="0" indent="281940" algn="ctr"/>
            <a:r>
              <a:rPr lang="ru-RU" dirty="0">
                <a:latin typeface="Times New Roman"/>
                <a:ea typeface="Times New Roman"/>
              </a:rPr>
              <a:t>Муниципальное бюджетное  общеобразовательное учреждение</a:t>
            </a:r>
          </a:p>
          <a:p>
            <a:pPr marL="144145" marR="1270" lvl="0" indent="450215" algn="ctr"/>
            <a:r>
              <a:rPr lang="ru-RU" dirty="0">
                <a:latin typeface="Times New Roman"/>
                <a:ea typeface="Times New Roman"/>
              </a:rPr>
              <a:t>«Средняя общеобразовательная школа № 56»</a:t>
            </a:r>
          </a:p>
          <a:p>
            <a:pPr marL="144145" marR="1270" lvl="0" indent="450215" algn="ctr"/>
            <a:r>
              <a:rPr lang="ru-RU" dirty="0">
                <a:latin typeface="Times New Roman"/>
                <a:ea typeface="Times New Roman"/>
              </a:rPr>
              <a:t>города Чебоксары Чувашской Республики</a:t>
            </a:r>
          </a:p>
        </p:txBody>
      </p:sp>
      <p:pic>
        <p:nvPicPr>
          <p:cNvPr id="121858" name="Picture 2" descr="МБОУ «СОШ №56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2500313"/>
          </a:xfrm>
          <a:prstGeom prst="rect">
            <a:avLst/>
          </a:prstGeom>
          <a:noFill/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0" y="3573016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none" spc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10800000" algn="r" rotWithShape="0">
                    <a:srgbClr val="A02C69">
                      <a:alpha val="9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4000" dirty="0">
                <a:ln w="190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СИСТЕМА РАБОТЫ </a:t>
            </a:r>
            <a:r>
              <a:rPr lang="ru-RU" sz="3600" dirty="0">
                <a:ln w="190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МЕТОДИЧЕСКОГО</a:t>
            </a:r>
          </a:p>
          <a:p>
            <a:pPr lvl="0" algn="ctr"/>
            <a:r>
              <a:rPr lang="ru-RU" sz="3600" dirty="0">
                <a:ln w="190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ОБЪЕДИНЕНИЯ </a:t>
            </a:r>
          </a:p>
          <a:p>
            <a:pPr lvl="0" algn="ctr"/>
            <a:r>
              <a:rPr lang="ru-RU" sz="3600" dirty="0">
                <a:ln w="190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УЧИТЕЛЕЙ  НАЧАЛЬНЫХ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2901635107"/>
      </p:ext>
    </p:extLst>
  </p:cSld>
  <p:clrMapOvr>
    <a:masterClrMapping/>
  </p:clrMapOvr>
  <p:transition spd="med"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989991" y="1412776"/>
            <a:ext cx="7776863" cy="5234211"/>
          </a:xfrm>
        </p:spPr>
        <p:txBody>
          <a:bodyPr rtlCol="0">
            <a:normAutofit/>
          </a:bodyPr>
          <a:lstStyle/>
          <a:p>
            <a:pPr>
              <a:buNone/>
            </a:pPr>
            <a:endParaRPr lang="ru-RU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9263" indent="-449263" algn="just">
              <a:buFont typeface="Wingdings" pitchFamily="2" charset="2"/>
              <a:buChar char="Ø"/>
            </a:pP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 качества знаний обучающихся;</a:t>
            </a:r>
          </a:p>
          <a:p>
            <a:pPr marL="449263" indent="-449263" algn="just">
              <a:buFont typeface="Wingdings" pitchFamily="2" charset="2"/>
              <a:buChar char="Ø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ов</a:t>
            </a:r>
            <a:r>
              <a:rPr lang="ru-RU" sz="3200" dirty="0"/>
              <a:t>ладение учителями МО системой преподавания предметов в соответствии ФГОС начального общего образования;</a:t>
            </a:r>
          </a:p>
          <a:p>
            <a:pPr marL="449263" indent="-449263" algn="just">
              <a:buFont typeface="Wingdings" pitchFamily="2" charset="2"/>
              <a:buChar char="Ø"/>
            </a:pPr>
            <a:r>
              <a:rPr lang="ru-RU" sz="3200" dirty="0"/>
              <a:t>создание условий в процессе обучения для формирования у обучающихся начальных классов ключевых компетентностей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9951" y="801199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40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Ожидаемые результаты:</a:t>
            </a: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7" y="1340768"/>
            <a:ext cx="8280919" cy="5256584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работа по темам самообразования и представление ее результатов на заседаниях ШМО;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участие в конференциях, тематических  семинарах и круглых столах, педагогических чтениях;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участие в педагогических мастерских и открытых уроках;</a:t>
            </a:r>
            <a:endParaRPr lang="ru-RU" sz="2300" dirty="0"/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опытно-экспериментальной работе по тестированию цифровых платформ и диагностических комплексов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педагогического опыта по реализации ФГОС НОО;</a:t>
            </a:r>
            <a:endParaRPr lang="ru-RU" sz="2300" dirty="0"/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конференциях и профессиональных конкурсах;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 курсах повышения квалификации.</a:t>
            </a:r>
          </a:p>
          <a:p>
            <a:pPr lvl="1">
              <a:buChar char="•"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9951" y="507963"/>
            <a:ext cx="83345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40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НАУЧНО-МЕТОДИЧЕСКАЯ ФУНКЦИЯ ШМО:</a:t>
            </a:r>
          </a:p>
        </p:txBody>
      </p:sp>
    </p:spTree>
    <p:extLst>
      <p:ext uri="{BB962C8B-B14F-4D97-AF65-F5344CB8AC3E}">
        <p14:creationId xmlns:p14="http://schemas.microsoft.com/office/powerpoint/2010/main" val="71420212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Rectangle 1058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52923E-7E61-A25C-39E6-378DE1CA4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r="29961" b="-2"/>
          <a:stretch>
            <a:fillRect/>
          </a:stretch>
        </p:blipFill>
        <p:spPr>
          <a:xfrm>
            <a:off x="20" y="10"/>
            <a:ext cx="3002259" cy="33888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A44D96-C08F-97E7-EC8F-C49C80CD7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1" r="-5" b="-5"/>
          <a:stretch>
            <a:fillRect/>
          </a:stretch>
        </p:blipFill>
        <p:spPr>
          <a:xfrm>
            <a:off x="20" y="3469102"/>
            <a:ext cx="3002259" cy="33888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6D6133-A3C8-B840-5C50-2054C0F80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r="12535"/>
          <a:stretch>
            <a:fillRect/>
          </a:stretch>
        </p:blipFill>
        <p:spPr>
          <a:xfrm>
            <a:off x="3070859" y="10"/>
            <a:ext cx="3010535" cy="68579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599ED0-4C92-D8C1-6D8A-23398C1DF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48" b="4"/>
          <a:stretch>
            <a:fillRect/>
          </a:stretch>
        </p:blipFill>
        <p:spPr>
          <a:xfrm>
            <a:off x="6141720" y="10"/>
            <a:ext cx="3002279" cy="33832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D31CC4-7BA9-F51C-BABC-2584523AA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r="1824" b="-3"/>
          <a:stretch>
            <a:fillRect/>
          </a:stretch>
        </p:blipFill>
        <p:spPr>
          <a:xfrm>
            <a:off x="6149974" y="3469102"/>
            <a:ext cx="2994026" cy="3388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628800"/>
            <a:ext cx="7776864" cy="4968552"/>
          </a:xfrm>
          <a:prstGeom prst="rect">
            <a:avLst/>
          </a:prstGeom>
        </p:spPr>
        <p:txBody>
          <a:bodyPr/>
          <a:lstStyle/>
          <a:p>
            <a:pPr lvl="0" algn="just">
              <a:buChar char="•"/>
            </a:pPr>
            <a:endParaRPr lang="ru-RU" dirty="0"/>
          </a:p>
          <a:p>
            <a:pPr lvl="1" algn="just">
              <a:buChar char="•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обмен опытом;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наставничество, посещение уроков молодых специалистов;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открытые уроки и внеклассные мероприятия для студентов, молодых специалистов;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проведение декады начальных классов;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организация  и проведение конкурсов, интеллектуальных игр, олимпиад;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посещение семинаров, встреч в образовательных учреждениях города, республики;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проведение дней открытых дверей для родителей обучающихся.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0760" y="408079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40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ОРГАНИЗАЦИОННО-КООРДИНАЦИОННАЯ ФУНКЦИЯ ШМО:</a:t>
            </a:r>
          </a:p>
        </p:txBody>
      </p:sp>
    </p:spTree>
    <p:extLst>
      <p:ext uri="{BB962C8B-B14F-4D97-AF65-F5344CB8AC3E}">
        <p14:creationId xmlns:p14="http://schemas.microsoft.com/office/powerpoint/2010/main" val="71420212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820" y="1052736"/>
            <a:ext cx="8352652" cy="5491299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/>
          </a:p>
          <a:p>
            <a:pPr lvl="1"/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marL="900113" lvl="1" indent="-442913" algn="just">
              <a:buFont typeface="Wingdings" pitchFamily="2" charset="2"/>
              <a:buChar char="Ø"/>
              <a:tabLst>
                <a:tab pos="630238" algn="l"/>
                <a:tab pos="989013" algn="l"/>
              </a:tabLst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внедрение  цифровых образовательных программ (ЦОК);</a:t>
            </a:r>
          </a:p>
          <a:p>
            <a:pPr marL="900113" lvl="1" indent="-442913" algn="just">
              <a:buFont typeface="Wingdings" pitchFamily="2" charset="2"/>
              <a:buChar char="Ø"/>
              <a:tabLst>
                <a:tab pos="630238" algn="l"/>
                <a:tab pos="989013" algn="l"/>
              </a:tabLst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опытно-экспериментальная работа по разработке собственных цифровых и методических продуктов;</a:t>
            </a:r>
          </a:p>
          <a:p>
            <a:pPr marL="900113" lvl="1" indent="-442913" algn="just">
              <a:buFont typeface="Wingdings" pitchFamily="2" charset="2"/>
              <a:buChar char="Ø"/>
              <a:tabLst>
                <a:tab pos="630238" algn="l"/>
                <a:tab pos="989013" algn="l"/>
              </a:tabLst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организация проектной и исследовательской деятельности обучающихся;</a:t>
            </a:r>
          </a:p>
          <a:p>
            <a:pPr marL="900113" lvl="1" indent="-442913" algn="just">
              <a:buFont typeface="Wingdings" pitchFamily="2" charset="2"/>
              <a:buChar char="Ø"/>
              <a:tabLst>
                <a:tab pos="630238" algn="l"/>
                <a:tab pos="989013" algn="l"/>
              </a:tabLst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работа по оформлению портфолио младшего школьника;</a:t>
            </a:r>
            <a:endParaRPr lang="ru-RU" sz="2300" dirty="0"/>
          </a:p>
          <a:p>
            <a:pPr marL="900113" lvl="1" indent="-442913" algn="just">
              <a:buFont typeface="Wingdings" pitchFamily="2" charset="2"/>
              <a:buChar char="Ø"/>
              <a:tabLst>
                <a:tab pos="630238" algn="l"/>
                <a:tab pos="989013" algn="l"/>
              </a:tabLst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использование интегрированного обучения как средства формирования УУД;</a:t>
            </a:r>
          </a:p>
          <a:p>
            <a:pPr marL="900113" lvl="1" indent="-442913" algn="just">
              <a:buFont typeface="Wingdings" pitchFamily="2" charset="2"/>
              <a:buChar char="Ø"/>
              <a:tabLst>
                <a:tab pos="630238" algn="l"/>
                <a:tab pos="989013" algn="l"/>
              </a:tabLst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поиск новых форм урока для организации деятельностного подхода;</a:t>
            </a:r>
          </a:p>
          <a:p>
            <a:pPr marL="900113" lvl="1" indent="-442913" algn="just">
              <a:buFont typeface="Wingdings" pitchFamily="2" charset="2"/>
              <a:buChar char="Ø"/>
              <a:tabLst>
                <a:tab pos="630238" algn="l"/>
                <a:tab pos="989013" algn="l"/>
              </a:tabLst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участие педагогов в грантах и конкурсах профессионального мастерства.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0760" y="443882"/>
            <a:ext cx="8496944" cy="121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инновационная 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ФУНКЦИЯ ШМО:</a:t>
            </a:r>
          </a:p>
        </p:txBody>
      </p:sp>
    </p:spTree>
    <p:extLst>
      <p:ext uri="{BB962C8B-B14F-4D97-AF65-F5344CB8AC3E}">
        <p14:creationId xmlns:p14="http://schemas.microsoft.com/office/powerpoint/2010/main" val="71420212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396210"/>
            <a:ext cx="8712968" cy="4752528"/>
          </a:xfrm>
          <a:prstGeom prst="rect">
            <a:avLst/>
          </a:prstGeom>
        </p:spPr>
        <p:txBody>
          <a:bodyPr/>
          <a:lstStyle/>
          <a:p>
            <a:pPr marL="228600" lvl="1" indent="0" algn="r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703263" lvl="1" indent="-342900" algn="l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Char char="Ø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информационно-коммуникационная технология;</a:t>
            </a:r>
          </a:p>
          <a:p>
            <a:pPr marL="703263" lvl="1" indent="-342900" algn="l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Char char="Ø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проектная технология;</a:t>
            </a:r>
          </a:p>
          <a:p>
            <a:pPr marL="703263" lvl="1" indent="-342900" algn="l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Char char="Ø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технология развивающего обучения;</a:t>
            </a:r>
          </a:p>
          <a:p>
            <a:pPr marL="703263" marR="0" lvl="1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технологии;</a:t>
            </a:r>
            <a:endParaRPr lang="ru-RU" dirty="0"/>
          </a:p>
          <a:p>
            <a:pPr marL="703263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 кейс-технология;</a:t>
            </a:r>
          </a:p>
          <a:p>
            <a:pPr marL="703263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 игровые технологии;</a:t>
            </a:r>
          </a:p>
          <a:p>
            <a:pPr marL="703263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 модульная технология;</a:t>
            </a:r>
          </a:p>
          <a:p>
            <a:pPr marL="703263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 технология мастерских;</a:t>
            </a:r>
          </a:p>
          <a:p>
            <a:pPr marL="703263" marR="0" lvl="1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технология интегрированного обучения;</a:t>
            </a:r>
          </a:p>
          <a:p>
            <a:pPr marL="703263" marR="0" lvl="1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 интерактивные технологии;</a:t>
            </a:r>
          </a:p>
          <a:p>
            <a:pPr marL="703263" marR="0" lvl="1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технологии уровневой дифференциации;</a:t>
            </a:r>
          </a:p>
          <a:p>
            <a:pPr marL="703263" marR="0" lvl="1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 групповые технологии;</a:t>
            </a:r>
          </a:p>
          <a:p>
            <a:pPr marL="703263" marR="0" lvl="1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 традиционные технологии (классно-урочная система).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0760" y="443882"/>
            <a:ext cx="8496944" cy="121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СОВРЕМЕННЫЕ ТЕХНОЛОГИИ 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ОБУЧЕНИИ:</a:t>
            </a:r>
          </a:p>
        </p:txBody>
      </p:sp>
    </p:spTree>
    <p:extLst>
      <p:ext uri="{BB962C8B-B14F-4D97-AF65-F5344CB8AC3E}">
        <p14:creationId xmlns:p14="http://schemas.microsoft.com/office/powerpoint/2010/main" val="71420212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1691680" y="2265047"/>
            <a:ext cx="6370986" cy="3888432"/>
          </a:xfrm>
        </p:spPr>
        <p:txBody>
          <a:bodyPr rtlCol="0">
            <a:normAutofit lnSpcReduction="10000"/>
          </a:bodyPr>
          <a:lstStyle/>
          <a:p>
            <a:pPr>
              <a:buNone/>
            </a:pPr>
            <a:endParaRPr lang="ru-RU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9750" indent="-539750">
              <a:buFont typeface="Wingdings" pitchFamily="2" charset="2"/>
              <a:buChar char="Ø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читательская грамотность;</a:t>
            </a:r>
          </a:p>
          <a:p>
            <a:pPr marL="539750" indent="-539750">
              <a:buFont typeface="Wingdings" pitchFamily="2" charset="2"/>
              <a:buChar char="Ø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финансовая грамотность;</a:t>
            </a:r>
          </a:p>
          <a:p>
            <a:pPr marL="539750" indent="-539750">
              <a:buFont typeface="Wingdings" pitchFamily="2" charset="2"/>
              <a:buChar char="Ø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математическая грамотность;</a:t>
            </a:r>
          </a:p>
          <a:p>
            <a:pPr marL="539750" indent="-539750">
              <a:buFont typeface="Wingdings" pitchFamily="2" charset="2"/>
              <a:buChar char="Ø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естественно-научная грамотность;</a:t>
            </a:r>
          </a:p>
          <a:p>
            <a:pPr marL="539750" indent="-539750">
              <a:buFont typeface="Wingdings" pitchFamily="2" charset="2"/>
              <a:buChar char="Ø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компьютерная и информационная грамотность (онлайн платформа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Учи.ру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539750" indent="-539750">
              <a:buFont typeface="Wingdings" pitchFamily="2" charset="2"/>
              <a:buChar char="Ø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креативное мышление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7056" y="476672"/>
            <a:ext cx="8496944" cy="1697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32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ФУНКЦИОНАЛЬНАЯ ГРАМОТНОСТЬ </a:t>
            </a:r>
          </a:p>
          <a:p>
            <a:pPr marL="228600" lvl="0" indent="-228600" algn="ctr">
              <a:spcBef>
                <a:spcPts val="1000"/>
              </a:spcBef>
            </a:pPr>
            <a:r>
              <a:rPr lang="ru-RU" sz="32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УЧЕБНО-ВОСПИТАТЕЛЬНОМ ПРОЦЕССЕ:</a:t>
            </a: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71" name="Rectangle 11"/>
          <p:cNvSpPr>
            <a:spLocks noGrp="1" noChangeArrowheads="1"/>
          </p:cNvSpPr>
          <p:nvPr>
            <p:ph idx="1"/>
          </p:nvPr>
        </p:nvSpPr>
        <p:spPr>
          <a:xfrm>
            <a:off x="764445" y="3016151"/>
            <a:ext cx="8160072" cy="3660775"/>
          </a:xfrm>
        </p:spPr>
        <p:txBody>
          <a:bodyPr>
            <a:normAutofit/>
          </a:bodyPr>
          <a:lstStyle/>
          <a:p>
            <a:pPr marL="274320" indent="-274320" algn="ctr" fontAlgn="auto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УМК «ШКОЛА РОССИИ»</a:t>
            </a:r>
          </a:p>
          <a:p>
            <a:pPr marL="274320" indent="-274320" algn="ctr" fontAlgn="auto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https://prosv.ru/umk/school-russia.html</a:t>
            </a:r>
            <a:endParaRPr lang="ru-RU" sz="36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fontAlgn="auto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36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fontAlgn="auto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36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ФГОС начального общего образ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ФГОС начального общего образ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ФГОС начального общего образ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ФГОС начального общего образ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https://school74.edu.yar.ru/fgos_noo_w525_h26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7946"/>
            <a:ext cx="3114953" cy="158417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64296" y="1844824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32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ПРОГРАММНО-МЕТОДИЧЕСКОЕ ОБЕСПЕЧЕНИЕ:</a:t>
            </a: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9024" y="2204864"/>
            <a:ext cx="8605464" cy="1325563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dirty="0">
                <a:ln w="190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РЕЗУЛЬТАТИВНОСТЬ</a:t>
            </a:r>
            <a:endParaRPr lang="en-US" sz="5400" dirty="0">
              <a:ln w="1905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43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404664"/>
            <a:ext cx="7776864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54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УСПЕВАЕМОСТЬ</a:t>
            </a:r>
            <a:endParaRPr lang="ru-RU" sz="5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60BDB35C-7B13-451B-B633-BD5572A6FD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559157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965064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11560" y="1700808"/>
            <a:ext cx="7992888" cy="4714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500" b="1" dirty="0">
                <a:solidFill>
                  <a:srgbClr val="000000"/>
                </a:solidFill>
                <a:latin typeface="Times New Roman"/>
                <a:ea typeface="Times New Roman"/>
              </a:rPr>
              <a:t>ОБРАЗОВАНИЕ: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500" b="1" dirty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</a:t>
            </a:r>
            <a:r>
              <a:rPr lang="ru-RU" sz="5000" dirty="0">
                <a:solidFill>
                  <a:srgbClr val="000000"/>
                </a:solidFill>
                <a:latin typeface="Times New Roman"/>
                <a:ea typeface="Times New Roman"/>
              </a:rPr>
              <a:t>высшее - 26 человек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500" dirty="0">
                <a:solidFill>
                  <a:srgbClr val="000000"/>
                </a:solidFill>
                <a:latin typeface="Times New Roman"/>
                <a:ea typeface="Times New Roman"/>
              </a:rPr>
              <a:t>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500" b="1" dirty="0">
                <a:solidFill>
                  <a:srgbClr val="000000"/>
                </a:solidFill>
                <a:latin typeface="Times New Roman"/>
                <a:ea typeface="Times New Roman"/>
              </a:rPr>
              <a:t>ПЕДАГОГИЧЕСКИЙ СТАЖ: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5000" dirty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от 1 до 5 лет - 6 человека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5000" dirty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от 5 до 10 лет - 1 человек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5000" dirty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от 10 до 15 лет - 2 человека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5000" dirty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от 15 до 20 лет - 3 человека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5000" dirty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свыше 20 лет - 14 человек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45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500" b="1" dirty="0">
                <a:solidFill>
                  <a:srgbClr val="000000"/>
                </a:solidFill>
                <a:latin typeface="Times New Roman"/>
                <a:ea typeface="Times New Roman"/>
              </a:rPr>
              <a:t>КАТЕГОРИИ: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500" b="1" dirty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</a:t>
            </a:r>
            <a:r>
              <a:rPr lang="ru-RU" sz="5000" dirty="0">
                <a:solidFill>
                  <a:srgbClr val="000000"/>
                </a:solidFill>
                <a:latin typeface="Times New Roman"/>
                <a:ea typeface="Times New Roman"/>
              </a:rPr>
              <a:t>высшая - 19 человек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5000" dirty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первая - 1 человек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5000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   </a:t>
            </a:r>
            <a:r>
              <a:rPr lang="ru-RU" sz="5000" dirty="0">
                <a:latin typeface="Times New Roman"/>
                <a:ea typeface="Times New Roman"/>
              </a:rPr>
              <a:t>молодые специалисты - 1 человек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5000" dirty="0">
                <a:latin typeface="Times New Roman"/>
                <a:ea typeface="Times New Roman"/>
              </a:rPr>
              <a:t>                             без категории-3 человека</a:t>
            </a:r>
            <a:endParaRPr lang="ru-RU" sz="4500" dirty="0">
              <a:latin typeface="Times New Roman"/>
              <a:ea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9102"/>
            <a:ext cx="820891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ХАРАКТЕРИСТИКА КАЧЕСТВЕННОГО СОСТАВА УЧИТЕЛЕЙ 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404664"/>
            <a:ext cx="7776864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54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КАЧЕСТВО</a:t>
            </a:r>
            <a:endParaRPr lang="ru-RU" sz="5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D13A1906-B1A8-451A-A69F-D38325D27D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106371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188640"/>
            <a:ext cx="6433171" cy="99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28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Участие в олимпиадах,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28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интеллектуальных играх:</a:t>
            </a:r>
            <a:endParaRPr lang="ru-RU" sz="2800" dirty="0">
              <a:solidFill>
                <a:srgbClr val="00CC99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5631" y="4258227"/>
            <a:ext cx="4080681" cy="10341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НАШЕ НАСЛЕДИЕ: </a:t>
            </a:r>
          </a:p>
          <a:p>
            <a:pPr marL="285750" indent="-285750" algn="ctr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 республика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- 1 призёр </a:t>
            </a:r>
          </a:p>
          <a:p>
            <a:pPr marL="285750" indent="-285750" algn="ctr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муниципалитет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– 8 призеров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11" y="1405401"/>
            <a:ext cx="4080680" cy="20867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НПК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 «ПЕРВЫЕ ШАГИ В НАУКУ»:  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школьная –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6 победителей , </a:t>
            </a:r>
          </a:p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	11 призёров;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городская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– 5 победителей,             17 призеров, 6 лауреатов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1" y="4011102"/>
            <a:ext cx="4080680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РЕСПУБЛИКАНСКИЙ КОНКУРС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ИССЛЕДОВАТЕЛЬСКИХ РАБОТ И ТВОРЕСКИХ ПРОЕКТОВ ДОШКОЛЬНИКОВ И МЛАДШИХ ШКОЛЬНИКОВ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«Я –  ИССЛЕДОВАТЕЛЬ»:</a:t>
            </a:r>
          </a:p>
          <a:p>
            <a:pPr algn="ctr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победители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– 2</a:t>
            </a:r>
          </a:p>
          <a:p>
            <a:pPr algn="ctr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призёры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- 3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27984" y="1340768"/>
            <a:ext cx="4499992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XII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РЕСПУБЛИКАНСКИЕ МЕТАПРЕДМЕТНЫЕ ИНТЕЛЛЕКТУАЛЬНЫЕ СОСТЯЗАНИЯ:</a:t>
            </a:r>
            <a:endParaRPr lang="ru-RU" sz="16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призёры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11661" y="2574215"/>
            <a:ext cx="4732637" cy="15265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XXXI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РЕСПУБЛИКАНСКИЕ ИНТЕЛЛЕКТУАЛЬНЫЕ ИГРЫ:</a:t>
            </a:r>
          </a:p>
          <a:p>
            <a:pPr marL="285750" indent="-285750" algn="ctr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муниципалитет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– 1 победитель,                    		     46 призёров;</a:t>
            </a:r>
          </a:p>
          <a:p>
            <a:pPr marL="285750" indent="-285750" algn="ctr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республика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10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победителей, 1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призёров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55976" y="5426866"/>
            <a:ext cx="4499992" cy="8802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ГОРОДСКАЯ МЕТАПРЕДМЕТНАЯ ОЛИМПИАДА «ВСЕЗНАЙКА»: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1600" b="1" i="1" dirty="0">
                <a:solidFill>
                  <a:srgbClr val="000000"/>
                </a:solidFill>
                <a:latin typeface="Times New Roman"/>
                <a:ea typeface="Times New Roman"/>
              </a:rPr>
              <a:t>призеров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 - 19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236813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40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ВНЕКЛАССНАЯ РАБОТА:</a:t>
            </a:r>
            <a:endParaRPr lang="ru-RU" sz="4000" dirty="0">
              <a:solidFill>
                <a:srgbClr val="00CC99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980728"/>
            <a:ext cx="8820472" cy="5616624"/>
          </a:xfrm>
          <a:prstGeom prst="rect">
            <a:avLst/>
          </a:prstGeom>
        </p:spPr>
        <p:txBody>
          <a:bodyPr/>
          <a:lstStyle/>
          <a:p>
            <a:pPr marL="360363" lvl="1" indent="358775" algn="l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проект «Живые уроки»;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marL="360363" lvl="1" indent="358775" algn="l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проект  «Преемственность: детский сад - школа»;</a:t>
            </a:r>
          </a:p>
          <a:p>
            <a:pPr marL="360363" lvl="1" indent="358775" algn="l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НПК  (школа, город , республика);</a:t>
            </a:r>
          </a:p>
          <a:p>
            <a:pPr marL="360363" lvl="1" indent="358775" algn="l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сотрудничество с КВЦ «Радуга»;</a:t>
            </a:r>
          </a:p>
          <a:p>
            <a:pPr marL="360363" lvl="1" indent="358775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конкурсы, викторины, квест – игры; </a:t>
            </a:r>
          </a:p>
          <a:p>
            <a:pPr marL="360363" lvl="1" indent="358775" algn="l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праздники, утренники;</a:t>
            </a:r>
          </a:p>
          <a:p>
            <a:pPr marL="360363" lvl="1" indent="358775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посещение  музеев, выставок, театров, кинотеатров;</a:t>
            </a:r>
          </a:p>
          <a:p>
            <a:pPr marL="360363" lvl="1" indent="358775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выездные экскурсии;</a:t>
            </a:r>
          </a:p>
          <a:p>
            <a:pPr marL="360363" lvl="1" indent="358775" algn="l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спортивные соревнования;</a:t>
            </a:r>
          </a:p>
          <a:p>
            <a:pPr marL="360363" lvl="1" indent="358775" algn="l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декада начальных классов;</a:t>
            </a:r>
            <a:endParaRPr lang="ru-RU" dirty="0"/>
          </a:p>
          <a:p>
            <a:pPr marL="360363" lvl="1" indent="358775" algn="l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сотрудничество с детскими библиотеками города ( им. Л. Кассиля, центр семейного чтения им.  М. Шумилова);</a:t>
            </a:r>
          </a:p>
          <a:p>
            <a:pPr marL="360363" lvl="1" indent="358775" algn="l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участие в благотворительных акциях школы, района, города;</a:t>
            </a:r>
          </a:p>
          <a:p>
            <a:pPr marL="360363" lvl="1" indent="358775" algn="l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патриотическое воспитание «Юный патриот»; </a:t>
            </a:r>
          </a:p>
          <a:p>
            <a:pPr marL="360363" lvl="1" indent="358775" algn="l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посещение предприятий города</a:t>
            </a:r>
          </a:p>
          <a:p>
            <a:pPr marL="360363" lvl="1" indent="358775" algn="l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«Орлята России»</a:t>
            </a:r>
          </a:p>
          <a:p>
            <a:pPr marL="360363" lvl="1" indent="358775" algn="l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Навигаторы детства.</a:t>
            </a:r>
          </a:p>
          <a:p>
            <a:pPr lvl="1" algn="l"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68027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9780" name="Rectangle 159768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251E31-66A9-D490-A1FF-90725186D3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4" r="-2" b="7631"/>
          <a:stretch>
            <a:fillRect/>
          </a:stretch>
        </p:blipFill>
        <p:spPr>
          <a:xfrm>
            <a:off x="143313" y="171715"/>
            <a:ext cx="5859289" cy="37244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5FC77B-C340-AD40-CEC5-7B32BB051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" r="-1" b="-1"/>
          <a:stretch>
            <a:fillRect/>
          </a:stretch>
        </p:blipFill>
        <p:spPr>
          <a:xfrm>
            <a:off x="6146999" y="169254"/>
            <a:ext cx="2870033" cy="20661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AA07F4-1DD9-D058-2BF1-6FF79FA30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7" r="-4" b="-4"/>
          <a:stretch>
            <a:fillRect/>
          </a:stretch>
        </p:blipFill>
        <p:spPr>
          <a:xfrm>
            <a:off x="143315" y="4070780"/>
            <a:ext cx="2856520" cy="26240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B99252-A094-62AE-6021-B0C0BF70EF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r="6" b="6"/>
          <a:stretch>
            <a:fillRect/>
          </a:stretch>
        </p:blipFill>
        <p:spPr>
          <a:xfrm>
            <a:off x="3139219" y="4074509"/>
            <a:ext cx="2860637" cy="26051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638B8A-7312-7B3F-B2B9-23206BEB97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" r="-1" b="-1"/>
          <a:stretch>
            <a:fillRect/>
          </a:stretch>
        </p:blipFill>
        <p:spPr>
          <a:xfrm>
            <a:off x="6134581" y="2391883"/>
            <a:ext cx="2870033" cy="20722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106F8C-1EFB-193C-4409-BE522BE62A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" r="-1" b="-1"/>
          <a:stretch>
            <a:fillRect/>
          </a:stretch>
        </p:blipFill>
        <p:spPr>
          <a:xfrm>
            <a:off x="6145495" y="4620643"/>
            <a:ext cx="2870033" cy="2066908"/>
          </a:xfrm>
          <a:prstGeom prst="rect">
            <a:avLst/>
          </a:prstGeom>
        </p:spPr>
      </p:pic>
      <p:pic>
        <p:nvPicPr>
          <p:cNvPr id="159748" name="Picture 4" descr="Нажмите, чтобы увеличить изображение R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59750" name="Picture 6" descr="Нажмите, чтобы увеличить изображение R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59756" name="Picture 12" descr="Нажмите, чтобы увеличить изображение Ruslan 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59764" name="Picture 20" descr="Нажмите, чтобы увеличить изображение Dasa 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1988840"/>
            <a:ext cx="7886700" cy="1325563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dirty="0">
                <a:ln w="190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ВНЕУРОЧНАЯ ДЕЯТЕЛЬНОСТЬ</a:t>
            </a:r>
            <a:endParaRPr lang="en-US" sz="5400" dirty="0">
              <a:ln w="1905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85" name="Rectangle 3">
            <a:extLst>
              <a:ext uri="{FF2B5EF4-FFF2-40B4-BE49-F238E27FC236}">
                <a16:creationId xmlns:a16="http://schemas.microsoft.com/office/drawing/2014/main" id="{69F95F5F-0CE4-4E57-CA33-991E11A6AB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9294225"/>
              </p:ext>
            </p:extLst>
          </p:nvPr>
        </p:nvGraphicFramePr>
        <p:xfrm>
          <a:off x="1763688" y="1623789"/>
          <a:ext cx="6912768" cy="4685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043608" y="236813"/>
            <a:ext cx="7632848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40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КУРСЫ ВНЕУРОЧНОЙ 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40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ДЕЯТЕЛЬНОСТИ:</a:t>
            </a:r>
            <a:endParaRPr lang="ru-RU" sz="4000" dirty="0">
              <a:solidFill>
                <a:srgbClr val="FF66CC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9990" name="Rectangle 169992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EFEFAB-09EB-043A-C3D7-F1B9AD1C4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8" r="-2" b="-2"/>
          <a:stretch>
            <a:fillRect/>
          </a:stretch>
        </p:blipFill>
        <p:spPr>
          <a:xfrm>
            <a:off x="143313" y="171715"/>
            <a:ext cx="5859289" cy="37244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95429E-826F-7D8C-2DD7-40CAE9A5B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r="-1" b="1156"/>
          <a:stretch>
            <a:fillRect/>
          </a:stretch>
        </p:blipFill>
        <p:spPr>
          <a:xfrm>
            <a:off x="6146999" y="169254"/>
            <a:ext cx="2870033" cy="20661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34A84C-D8F0-33A9-43B4-D95CF9DBF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7" r="1" b="17946"/>
          <a:stretch>
            <a:fillRect/>
          </a:stretch>
        </p:blipFill>
        <p:spPr>
          <a:xfrm>
            <a:off x="143315" y="4070780"/>
            <a:ext cx="2856520" cy="26240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13CB80-9170-0A43-5A59-651540CE0F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8937"/>
          <a:stretch>
            <a:fillRect/>
          </a:stretch>
        </p:blipFill>
        <p:spPr>
          <a:xfrm>
            <a:off x="3139219" y="4074509"/>
            <a:ext cx="2860637" cy="26051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FBDFB2-178E-E894-B6DE-89B0BEC7E4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" r="-1" b="-1"/>
          <a:stretch>
            <a:fillRect/>
          </a:stretch>
        </p:blipFill>
        <p:spPr>
          <a:xfrm>
            <a:off x="6134581" y="2391883"/>
            <a:ext cx="2870033" cy="20722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BA3025-BF6F-BBEE-0F08-3BAE0D9999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" r="-1" b="-1"/>
          <a:stretch>
            <a:fillRect/>
          </a:stretch>
        </p:blipFill>
        <p:spPr>
          <a:xfrm>
            <a:off x="6145495" y="4620643"/>
            <a:ext cx="2870033" cy="2066908"/>
          </a:xfrm>
          <a:prstGeom prst="rect">
            <a:avLst/>
          </a:prstGeom>
        </p:spPr>
      </p:pic>
      <p:pic>
        <p:nvPicPr>
          <p:cNvPr id="169986" name="Picture 2" descr="Нажмите, чтобы увеличить изображение photo_2023-05-04_13-50-5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69988" name="Picture 4" descr="Нажмите, чтобы увеличить изображение photo_2023-05-04_13-50-5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397646-AE89-ED0E-C82B-F22BF2A19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r="15064" b="3"/>
          <a:stretch>
            <a:fillRect/>
          </a:stretch>
        </p:blipFill>
        <p:spPr>
          <a:xfrm>
            <a:off x="5975513" y="-1"/>
            <a:ext cx="3168488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31D23E-3040-41F4-C37B-99A6C4A10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8" r="1" b="8597"/>
          <a:stretch>
            <a:fillRect/>
          </a:stretch>
        </p:blipFill>
        <p:spPr>
          <a:xfrm>
            <a:off x="3370076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DF5859-289E-6081-EF83-B166D15B74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2159" b="4"/>
          <a:stretch>
            <a:fillRect/>
          </a:stretch>
        </p:blipFill>
        <p:spPr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A9FA61-23F7-9E05-83F3-5EB9794BF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3" b="3"/>
          <a:stretch>
            <a:fillRect/>
          </a:stretch>
        </p:blipFill>
        <p:spPr>
          <a:xfrm>
            <a:off x="4762567" y="3511295"/>
            <a:ext cx="4381433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1A426F-2FBB-9422-CA34-6E7AA7467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2718"/>
          <a:stretch>
            <a:fillRect/>
          </a:stretch>
        </p:blipFill>
        <p:spPr>
          <a:xfrm>
            <a:off x="20" y="3511295"/>
            <a:ext cx="5773902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409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095" name="Rectangle 174094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30936" y="334644"/>
            <a:ext cx="7882128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lvl="0"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РАБОТА С РОДИТЕЛЯМИ:</a:t>
            </a:r>
            <a:endParaRPr lang="en-US" sz="4800" kern="1200" dirty="0">
              <a:solidFill>
                <a:srgbClr val="FF66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4097" name="Rectangle 174096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4099" name="Rectangle 174098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1512994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4090" name="Rectangle 3">
            <a:extLst>
              <a:ext uri="{FF2B5EF4-FFF2-40B4-BE49-F238E27FC236}">
                <a16:creationId xmlns:a16="http://schemas.microsoft.com/office/drawing/2014/main" id="{54261774-C4D1-FC10-C647-DBA2BD2A66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138998"/>
              </p:ext>
            </p:extLst>
          </p:nvPr>
        </p:nvGraphicFramePr>
        <p:xfrm>
          <a:off x="628650" y="1737360"/>
          <a:ext cx="7879842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1015" name="Rectangle 17101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AD239E-A3FC-182C-2314-72FD31372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" r="-3" b="-3"/>
          <a:stretch>
            <a:fillRect/>
          </a:stretch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EE33FA-81FF-E3EA-A7D8-ED47B0BB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8" r="2" b="18813"/>
          <a:stretch>
            <a:fillRect/>
          </a:stretch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3B8DE0-078B-A6FF-A64C-3F0EF4D4A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0" r="17949"/>
          <a:stretch>
            <a:fillRect/>
          </a:stretch>
        </p:blipFill>
        <p:spPr>
          <a:xfrm>
            <a:off x="20" y="10"/>
            <a:ext cx="5627313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71010" name="Picture 2" descr="Нажмите, чтобы увеличить изображение photo_2023-04-20_12-45-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85203" y="3755346"/>
            <a:ext cx="1440160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Сорокина А.С.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99341" y="3775177"/>
            <a:ext cx="1512168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Афанасьева Т. 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6369656"/>
            <a:ext cx="1440160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Павлова Е.Ю.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19080" y="3775177"/>
            <a:ext cx="1368152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Алексеева Л.Н.</a:t>
            </a:r>
          </a:p>
        </p:txBody>
      </p:sp>
      <p:pic>
        <p:nvPicPr>
          <p:cNvPr id="418820" name="Picture 4" descr="https://shkola56cheb.ru/images/photo_files/svedeniya-ob-obrazovatelnoj-organizatsii/rukovodstvo-pedagogicheskij-nauchno-pedagogicheskij-sostav/uchitelja-nachalnyh-klassov/afanasevatatanavladimirovna.jpg?v=0.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7560" y="1618783"/>
            <a:ext cx="1368153" cy="205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4" descr="https://shkola56cheb.ru/images/photo_files/svedeniya-ob-obrazovatelnoj-organizatsii/rukovodstvo-pedagogicheskij-nauchno-pedagogicheskij-sostav/uchitelja-nachalnyh-klassov/kirillovaludmilanikolaevna.jpg?v=0.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1" y="4149794"/>
            <a:ext cx="1368152" cy="205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547663" y="6369656"/>
            <a:ext cx="1512168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Кириллова Л.Н.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71600" y="692696"/>
            <a:ext cx="777686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Учителя 1-</a:t>
            </a:r>
            <a:r>
              <a:rPr lang="ru-RU" sz="3600" b="1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</a:t>
            </a:r>
            <a:r>
              <a:rPr lang="ru-RU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классов: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694609" y="6383482"/>
            <a:ext cx="1296144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Фролова Д.А.</a:t>
            </a:r>
          </a:p>
        </p:txBody>
      </p:sp>
      <p:pic>
        <p:nvPicPr>
          <p:cNvPr id="2" name="Picture 18" descr="https://shkola56cheb.ru/images/photo_files/svedeniya-ob-obrazovatelnoj-organizatsii/rukovodstvo-pedagogicheskij-nauchno-pedagogicheskij-sostav/uchitelja-nachalnyh-klassov/alekseevalidianikolaevna.jpg?v=0.01">
            <a:extLst>
              <a:ext uri="{FF2B5EF4-FFF2-40B4-BE49-F238E27FC236}">
                <a16:creationId xmlns:a16="http://schemas.microsoft.com/office/drawing/2014/main" id="{8A08B9EA-CF55-1961-125A-AEBA66331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187" y="1618783"/>
            <a:ext cx="1368153" cy="205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7A629F-DC93-465E-E57A-1F3B299D49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88248"/>
            <a:ext cx="1368152" cy="2052228"/>
          </a:xfrm>
          <a:prstGeom prst="rect">
            <a:avLst/>
          </a:prstGeom>
        </p:spPr>
      </p:pic>
      <p:pic>
        <p:nvPicPr>
          <p:cNvPr id="1026" name="Picture 2" descr="https://shkola56cheb.ru/images/photo_files/svedeniya-ob-obrazovatelnoj-organizatsii/rukovodstvo-pedagogicheskij-nauchno-pedagogicheskij-sostav/uchitelja-nachalnyh-klassov/FrolovaDaraAleksandrovna.jpg?v=0.01">
            <a:extLst>
              <a:ext uri="{FF2B5EF4-FFF2-40B4-BE49-F238E27FC236}">
                <a16:creationId xmlns:a16="http://schemas.microsoft.com/office/drawing/2014/main" id="{60CE03AC-C76C-4935-ADA6-1011AFC7A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90" y="4179955"/>
            <a:ext cx="1365804" cy="204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F40EC9-9EC8-176E-148A-A8C2C08709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380" y="4178645"/>
            <a:ext cx="1368153" cy="20522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79"/>
            <a:ext cx="8191822" cy="1276945"/>
          </a:xfrm>
        </p:spPr>
        <p:txBody>
          <a:bodyPr>
            <a:noAutofit/>
          </a:bodyPr>
          <a:lstStyle/>
          <a:p>
            <a:pPr lvl="0" algn="ctr"/>
            <a:r>
              <a:rPr lang="ru-RU" sz="3200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МЕРОПРИЯТИЯ, НАПРАВЛЕННЫЕ НА </a:t>
            </a:r>
            <a:r>
              <a:rPr lang="ru-RU" sz="3200" cap="all" dirty="0" err="1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СОХРАНЕНИе</a:t>
            </a:r>
            <a:r>
              <a:rPr lang="ru-RU" sz="3200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ЗДОРОВЬЯ ДЕТЕЙ:</a:t>
            </a:r>
            <a:br>
              <a:rPr lang="ru-RU" sz="3200" dirty="0">
                <a:solidFill>
                  <a:srgbClr val="FF66CC"/>
                </a:solidFill>
                <a:latin typeface="Arial Black" pitchFamily="34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4"/>
            <a:ext cx="8119814" cy="4915744"/>
          </a:xfrm>
        </p:spPr>
        <p:txBody>
          <a:bodyPr>
            <a:normAutofit/>
          </a:bodyPr>
          <a:lstStyle/>
          <a:p>
            <a:pPr lvl="0" algn="just"/>
            <a:r>
              <a:rPr lang="ru-RU" sz="2400" dirty="0"/>
              <a:t>систематическое проведение утренней гимнастики, физкультминуток;</a:t>
            </a:r>
          </a:p>
          <a:p>
            <a:pPr algn="just"/>
            <a:r>
              <a:rPr lang="ru-RU" sz="2400" dirty="0"/>
              <a:t>сохранение психологического здоровья и соблюдение режима дня;</a:t>
            </a:r>
          </a:p>
          <a:p>
            <a:pPr lvl="0" algn="just"/>
            <a:r>
              <a:rPr lang="ru-RU" sz="2400" dirty="0"/>
              <a:t>обучение правилам  личной гигиены;</a:t>
            </a:r>
          </a:p>
          <a:p>
            <a:pPr algn="just"/>
            <a:r>
              <a:rPr lang="ru-RU" sz="2400" dirty="0"/>
              <a:t>профилактическая  работа по предупреждению травматизма и несчастных случаев, вредных привычек;</a:t>
            </a:r>
          </a:p>
          <a:p>
            <a:pPr lvl="0" algn="just"/>
            <a:r>
              <a:rPr lang="ru-RU" sz="2400" dirty="0"/>
              <a:t>организация и проведение спортивных соревнований;</a:t>
            </a:r>
          </a:p>
          <a:p>
            <a:pPr algn="just"/>
            <a:r>
              <a:rPr lang="ru-RU" sz="2400" dirty="0"/>
              <a:t>проведение  комплекса интерактивных занятий «Уроки здоровья», «Разговоры о правильном питании».</a:t>
            </a:r>
            <a:endParaRPr lang="en-US" sz="2400" dirty="0"/>
          </a:p>
          <a:p>
            <a:pPr marL="0" lvl="0" indent="0" algn="just">
              <a:buNone/>
            </a:pPr>
            <a:endParaRPr lang="en-US" sz="2400" dirty="0"/>
          </a:p>
          <a:p>
            <a:pPr algn="just"/>
            <a:endParaRPr lang="ru-RU" sz="2000" dirty="0"/>
          </a:p>
          <a:p>
            <a:pPr algn="just"/>
            <a:endParaRPr lang="en-US" sz="2000" dirty="0"/>
          </a:p>
          <a:p>
            <a:pPr lvl="0" algn="just"/>
            <a:endParaRPr lang="ru-RU" dirty="0"/>
          </a:p>
          <a:p>
            <a:pPr lvl="0" algn="just"/>
            <a:endParaRPr lang="en-US" dirty="0"/>
          </a:p>
          <a:p>
            <a:pPr algn="just"/>
            <a:endParaRPr lang="en-US" dirty="0"/>
          </a:p>
          <a:p>
            <a:pPr lvl="0" algn="just"/>
            <a:endParaRPr lang="en-US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77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7" name="Rectangle 172038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18D54A-936D-82B2-2A6C-2C0CADCA2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3" r="30955" b="2"/>
          <a:stretch>
            <a:fillRect/>
          </a:stretch>
        </p:blipFill>
        <p:spPr>
          <a:xfrm>
            <a:off x="20" y="10"/>
            <a:ext cx="3002259" cy="33888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99E802-761B-C26E-F09C-987998231A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4" r="12190" b="-3"/>
          <a:stretch>
            <a:fillRect/>
          </a:stretch>
        </p:blipFill>
        <p:spPr>
          <a:xfrm>
            <a:off x="20" y="3469102"/>
            <a:ext cx="3002259" cy="33888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728FA9-DA62-4CB0-70AA-102584172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4" r="30284" b="-1"/>
          <a:stretch>
            <a:fillRect/>
          </a:stretch>
        </p:blipFill>
        <p:spPr>
          <a:xfrm>
            <a:off x="3070859" y="10"/>
            <a:ext cx="3010535" cy="68579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F5F3DF-D676-D858-0784-BCE8848EB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r="30708" b="2"/>
          <a:stretch>
            <a:fillRect/>
          </a:stretch>
        </p:blipFill>
        <p:spPr>
          <a:xfrm>
            <a:off x="6141720" y="10"/>
            <a:ext cx="3002279" cy="3383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F8E9F8-C124-FEBB-828A-A442967B7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1" r="21814" b="2"/>
          <a:stretch>
            <a:fillRect/>
          </a:stretch>
        </p:blipFill>
        <p:spPr>
          <a:xfrm>
            <a:off x="6149974" y="3469102"/>
            <a:ext cx="2994026" cy="3388893"/>
          </a:xfrm>
          <a:prstGeom prst="rect">
            <a:avLst/>
          </a:prstGeom>
        </p:spPr>
      </p:pic>
      <p:pic>
        <p:nvPicPr>
          <p:cNvPr id="172034" name="Picture 2" descr="Нажмите, чтобы увеличить изображение PDD 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88804" y="3654467"/>
            <a:ext cx="1512168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Максимова О.С.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72066" y="3645024"/>
            <a:ext cx="1368152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Костина Е.В.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39752" y="6309320"/>
            <a:ext cx="1368152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Иванова Е.И.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6176" y="6309320"/>
            <a:ext cx="1548680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Ильина Е.Е.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283968" y="6309320"/>
            <a:ext cx="1368152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Гурьева Р. Е.</a:t>
            </a:r>
          </a:p>
        </p:txBody>
      </p:sp>
      <p:pic>
        <p:nvPicPr>
          <p:cNvPr id="418824" name="Picture 8" descr="https://shkola56cheb.ru/images/photo_files/svedeniya-ob-obrazovatelnoj-organizatsii/rukovodstvo-pedagogicheskij-nauchno-pedagogicheskij-sostav/uchitelja-nachalnyh-klassov/KostinaElenaVladimirovna.jpg?v=0.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148064" y="1472520"/>
            <a:ext cx="139215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42" name="Picture 2" descr="https://shkola56cheb.ru/images/photo_files/svedeniya-ob-obrazovatelnoj-organizatsii/rukovodstvo-pedagogicheskij-nauchno-pedagogicheskij-sostav/uchitelja-nachalnyh-klassov/MaksimovaOlgaSergeevna.jpg?v=0.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516328"/>
            <a:ext cx="1368152" cy="205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48" name="Picture 8" descr="https://shkola56cheb.ru/images/photo_files/svedeniya-ob-obrazovatelnoj-organizatsii/rukovodstvo-pedagogicheskij-nauchno-pedagogicheskij-sostav/uchitelja-nachalnyh-klassov/ivanovaelenaivanovna.jpg?v=0.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041068"/>
            <a:ext cx="1440160" cy="216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50" name="Picture 10" descr="https://shkola56cheb.ru/images/photo_files/svedeniya-ob-obrazovatelnoj-organizatsii/rukovodstvo-pedagogicheskij-nauchno-pedagogicheskij-sostav/uchitelja-nachalnyh-klassov/ilinaekaterinaevgenevna.jpg?v=0.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077072"/>
            <a:ext cx="1392154" cy="2088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52" name="Picture 12" descr="https://shkola56cheb.ru/images/photo_files/svedeniya-ob-obrazovatelnoj-organizatsii/rukovodstvo-pedagogicheskij-nauchno-pedagogicheskij-sostav/uchitelja-nachalnyh-klassov/gurevaraisaevgenevna.jpg?v=0.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077072"/>
            <a:ext cx="139215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39552" y="692696"/>
            <a:ext cx="820891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Учителя 2-</a:t>
            </a:r>
            <a:r>
              <a:rPr lang="ru-RU" sz="3600" b="1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</a:t>
            </a:r>
            <a:r>
              <a:rPr lang="ru-RU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классов: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31865" y="3666807"/>
            <a:ext cx="1656184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Поликарпова О.В.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36163" y="6431305"/>
            <a:ext cx="1512168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Пермякова О.М.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32240" y="3701565"/>
            <a:ext cx="1440160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 err="1">
                <a:solidFill>
                  <a:srgbClr val="000000"/>
                </a:solidFill>
                <a:latin typeface="Times New Roman"/>
                <a:ea typeface="Times New Roman"/>
              </a:rPr>
              <a:t>Нимакова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 И.В.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179275" y="3701565"/>
            <a:ext cx="1440160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 err="1">
                <a:solidFill>
                  <a:srgbClr val="000000"/>
                </a:solidFill>
                <a:latin typeface="Times New Roman"/>
                <a:ea typeface="Times New Roman"/>
              </a:rPr>
              <a:t>Негрозова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 Е.М.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037559" y="6455714"/>
            <a:ext cx="1476672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 err="1">
                <a:solidFill>
                  <a:srgbClr val="000000"/>
                </a:solidFill>
                <a:latin typeface="Times New Roman"/>
                <a:ea typeface="Times New Roman"/>
              </a:rPr>
              <a:t>Маскина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 Т.Ю.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83379" y="3700356"/>
            <a:ext cx="1512168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Рыбкина Н.К.</a:t>
            </a:r>
          </a:p>
        </p:txBody>
      </p:sp>
      <p:pic>
        <p:nvPicPr>
          <p:cNvPr id="420866" name="Picture 2" descr="https://shkola56cheb.ru/images/photo_files/svedeniya-ob-obrazovatelnoj-organizatsii/rukovodstvo-pedagogicheskij-nauchno-pedagogicheskij-sostav/uchitelja-nachalnyh-klassov/polikarpovaoksanavasilevna.jpg?v=0.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046" y="1412928"/>
            <a:ext cx="1440160" cy="2160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0868" name="Picture 4" descr="https://shkola56cheb.ru/images/photo_files/svedeniya-ob-obrazovatelnoj-organizatsii/rukovodstvo-pedagogicheskij-nauchno-pedagogicheskij-sostav/uchitelja-nachalnyh-klassov/permakovaolgamihajlovna.jpg?v=0.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6163" y="4220139"/>
            <a:ext cx="1416157" cy="2124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0870" name="Picture 6" descr="https://shkola56cheb.ru/images/photo_files/svedeniya-ob-obrazovatelnoj-organizatsii/rukovodstvo-pedagogicheskij-nauchno-pedagogicheskij-sostav/uchitelja-nachalnyh-klassov/nimakovairinavladimirovna.jpg?v=0.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405986"/>
            <a:ext cx="144016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0874" name="Picture 10" descr="https://shkola56cheb.ru/images/photo_files/svedeniya-ob-obrazovatelnoj-organizatsii/rukovodstvo-pedagogicheskij-nauchno-pedagogicheskij-sostav/uchitelja-nachalnyh-klassov/negrozovaelenamihajlovna.jpg?v=0.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7539" y="1420210"/>
            <a:ext cx="1440160" cy="2160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0876" name="Picture 12" descr="https://shkola56cheb.ru/images/photo_files/svedeniya-ob-obrazovatelnoj-organizatsii/rukovodstvo-pedagogicheskij-nauchno-pedagogicheskij-sostav/uchitelja-nachalnyh-klassov/maskinatatanaurevna.jpg?v=0.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5815" y="4213805"/>
            <a:ext cx="1440160" cy="216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4" descr="https://shkola56cheb.ru/images/photo_files/svedeniya-ob-obrazovatelnoj-organizatsii/rukovodstvo-pedagogicheskij-nauchno-pedagogicheskij-sostav/uchitelja-nachalnyh-klassov/andreevaelenapetrovna.jpg?v=0.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5467" y="4202138"/>
            <a:ext cx="1440160" cy="2160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044895" y="6455714"/>
            <a:ext cx="1512168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Андреева Е.П.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43608" y="692696"/>
            <a:ext cx="770485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Учителя 3-</a:t>
            </a:r>
            <a:r>
              <a:rPr lang="ru-RU" sz="3600" b="1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</a:t>
            </a:r>
            <a:r>
              <a:rPr lang="ru-RU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классов: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8C4160-9891-0264-D091-C5A953324C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41" y="1433732"/>
            <a:ext cx="1426947" cy="214042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4756" y="3745627"/>
            <a:ext cx="1440160" cy="26468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 err="1">
                <a:solidFill>
                  <a:srgbClr val="000000"/>
                </a:solidFill>
                <a:latin typeface="Times New Roman"/>
                <a:ea typeface="Times New Roman"/>
              </a:rPr>
              <a:t>Ельмакова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 А.Г.</a:t>
            </a:r>
          </a:p>
        </p:txBody>
      </p:sp>
      <p:pic>
        <p:nvPicPr>
          <p:cNvPr id="120836" name="Picture 4" descr="https://shkola56cheb.ru/images/photo_files/svedeniya-ob-obrazovatelnoj-organizatsii/rukovodstvo-pedagogicheskij-nauchno-pedagogicheskij-sostav/uchitelja-nachalnyh-klassov/elmakovaalinagermanovna.jpg?v=0.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6086" y="1457049"/>
            <a:ext cx="1437489" cy="215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0838" name="Picture 6" descr="https://shkola56cheb.ru/images/photo_files/svedeniya-ob-obrazovatelnoj-organizatsii/rukovodstvo-pedagogicheskij-nauchno-pedagogicheskij-sostav/uchitelja-nachalnyh-klassov/aleksandrovaalenarobertovna.jpg?v=0.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7883" y="1457048"/>
            <a:ext cx="1437488" cy="215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342125" y="3702045"/>
            <a:ext cx="1656184" cy="26468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Александрова А.Р.</a:t>
            </a:r>
          </a:p>
        </p:txBody>
      </p:sp>
      <p:pic>
        <p:nvPicPr>
          <p:cNvPr id="120840" name="Picture 8" descr="https://shkola56cheb.ru/images/photo_files/svedeniya-ob-obrazovatelnoj-organizatsii/rukovodstvo-pedagogicheskij-nauchno-pedagogicheskij-sostav/uchitelja-nachalnyh-klassov/dmitrievairaidagrigorevna.jpg?v=0.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0030" y="4127404"/>
            <a:ext cx="1417712" cy="2126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687582" y="6371060"/>
            <a:ext cx="1440160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Дмитриева И.Г.</a:t>
            </a:r>
          </a:p>
        </p:txBody>
      </p:sp>
      <p:pic>
        <p:nvPicPr>
          <p:cNvPr id="120842" name="Picture 10" descr="https://shkola56cheb.ru/images/photo_files/svedeniya-ob-obrazovatelnoj-organizatsii/rukovodstvo-pedagogicheskij-nauchno-pedagogicheskij-sostav/uchitelja-nachalnyh-klassov/IvanovaElenaAleksandrovna.jpg?v=0.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1190" y="4027574"/>
            <a:ext cx="1427584" cy="2141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292179" y="6313917"/>
            <a:ext cx="1296144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Иванова Е.А.</a:t>
            </a:r>
          </a:p>
        </p:txBody>
      </p:sp>
      <p:pic>
        <p:nvPicPr>
          <p:cNvPr id="120844" name="Picture 12" descr="https://shkola56cheb.ru/images/photo_files/svedeniya-ob-obrazovatelnoj-organizatsii/rukovodstvo-pedagogicheskij-nauchno-pedagogicheskij-sostav/uchitelja-nachalnyh-klassov/kuznecovaolgailinicna.jpg?v=0.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7" y="1463159"/>
            <a:ext cx="1368151" cy="205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145147" y="3621998"/>
            <a:ext cx="1368152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Кузнецова О.И.</a:t>
            </a:r>
          </a:p>
        </p:txBody>
      </p:sp>
      <p:pic>
        <p:nvPicPr>
          <p:cNvPr id="120846" name="Picture 14" descr="https://shkola56cheb.ru/images/photo_files/svedeniya-ob-obrazovatelnoj-organizatsii/rukovodstvo-pedagogicheskij-nauchno-pedagogicheskij-sostav/uchitelja-nachalnyh-klassov/larionovaludmilarudolfovna.jpg?v=0.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00654" y="1457048"/>
            <a:ext cx="1410646" cy="211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295518" y="3702045"/>
            <a:ext cx="1476672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Ларионова Л.Р.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53224" y="6361497"/>
            <a:ext cx="1643074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Степанова М.В.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475656" y="692696"/>
            <a:ext cx="727280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Учителя 4-</a:t>
            </a:r>
            <a:r>
              <a:rPr lang="ru-RU" sz="3600" b="1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</a:t>
            </a:r>
            <a:r>
              <a:rPr lang="ru-RU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классов: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18D992-3DC5-4B5A-96D4-D041A4A8A8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1880" y="4080470"/>
            <a:ext cx="1427584" cy="2126567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67FE6D2-A8D4-47B4-A118-2E0BB517D17A}"/>
              </a:ext>
            </a:extLst>
          </p:cNvPr>
          <p:cNvSpPr/>
          <p:nvPr/>
        </p:nvSpPr>
        <p:spPr>
          <a:xfrm>
            <a:off x="3437883" y="6371060"/>
            <a:ext cx="1643074" cy="264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Кириллова Н. Н.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0F7CB5-C4A8-0664-A468-0FBE0EB8E0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57" y="4053382"/>
            <a:ext cx="1427585" cy="214137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1988840"/>
            <a:ext cx="7886700" cy="1325563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dirty="0">
                <a:ln w="1905">
                  <a:solidFill>
                    <a:schemeClr val="tx1"/>
                  </a:solidFill>
                </a:ln>
                <a:solidFill>
                  <a:srgbClr val="FF66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МЕТОДИЧЕСКАЯ РАБОТА</a:t>
            </a:r>
            <a:endParaRPr lang="en-US" sz="6000" dirty="0">
              <a:ln w="1905">
                <a:solidFill>
                  <a:schemeClr val="tx1"/>
                </a:solidFill>
              </a:ln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30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71" name="Rectangle 11"/>
          <p:cNvSpPr>
            <a:spLocks noGrp="1" noChangeArrowheads="1"/>
          </p:cNvSpPr>
          <p:nvPr>
            <p:ph idx="1"/>
          </p:nvPr>
        </p:nvSpPr>
        <p:spPr>
          <a:xfrm>
            <a:off x="1043608" y="2420888"/>
            <a:ext cx="7056784" cy="36607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эффективности образовательной деятельности через качества образовательной деятельности через реализацию системно-деятельностного подхода в обучении, воспитании, развитии обучающихся начальных классов».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196752"/>
            <a:ext cx="842493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48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МЕТОДИЧЕСКАЯ ТЕМА: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124745"/>
            <a:ext cx="8640960" cy="5400600"/>
          </a:xfrm>
        </p:spPr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prstClr val="black"/>
                </a:solidFill>
              </a:rPr>
              <a:t>• </a:t>
            </a:r>
            <a:r>
              <a:rPr lang="ru-RU" dirty="0"/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обновить педагогическую систему учителя начальных классов  на основе выделения сущности его опыта в технологии деятельностного обучения;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системы универсальных учебных действий средствами технологии деятельностного обучения;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методическое сопровождение реализации Федерального государственного образовательного стандарта (ФГОС) начального общего образования;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полной реализации основных образовательных программ на основе стандартов нового поколения</a:t>
            </a:r>
          </a:p>
          <a:p>
            <a:pPr marL="0" indent="-274320" algn="just">
              <a:spcBef>
                <a:spcPts val="0"/>
              </a:spcBef>
              <a:buClr>
                <a:schemeClr val="accent3"/>
              </a:buClr>
              <a:buNone/>
              <a:defRPr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0847" y="332656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40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ЗАДАЧИ РАБОТЫ ШМО: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36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36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363</Template>
  <TotalTime>6022</TotalTime>
  <Words>1067</Words>
  <Application>Microsoft Office PowerPoint</Application>
  <PresentationFormat>Экран (4:3)</PresentationFormat>
  <Paragraphs>206</Paragraphs>
  <Slides>31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Arial</vt:lpstr>
      <vt:lpstr>Arial Black</vt:lpstr>
      <vt:lpstr>Calibri</vt:lpstr>
      <vt:lpstr>Cambria</vt:lpstr>
      <vt:lpstr>Times New Roman</vt:lpstr>
      <vt:lpstr>Wingdings</vt:lpstr>
      <vt:lpstr>Wingdings 2</vt:lpstr>
      <vt:lpstr>363</vt:lpstr>
      <vt:lpstr>1_363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РЕЗУЛЬТАТИВНОСТЬ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ВНЕУРОЧНАЯ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МЕРОПРИЯТИЯ, НАПРАВЛЕННЫЕ НА СОХРАНЕНИе ЗДОРОВЬЯ ДЕТЕЙ: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Vano</dc:creator>
  <cp:lastModifiedBy>Артем Ельмаков</cp:lastModifiedBy>
  <cp:revision>257</cp:revision>
  <dcterms:created xsi:type="dcterms:W3CDTF">2020-01-27T20:14:05Z</dcterms:created>
  <dcterms:modified xsi:type="dcterms:W3CDTF">2026-06-06T13:01:35Z</dcterms:modified>
</cp:coreProperties>
</file>